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21.jpg" ContentType="image/jpeg"/>
  <Override PartName="/ppt/media/image122.jpg" ContentType="image/jpeg"/>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57"/>
  </p:notesMasterIdLst>
  <p:sldIdLst>
    <p:sldId id="256" r:id="rId2"/>
    <p:sldId id="259" r:id="rId3"/>
    <p:sldId id="266" r:id="rId4"/>
    <p:sldId id="267" r:id="rId5"/>
    <p:sldId id="310" r:id="rId6"/>
    <p:sldId id="311" r:id="rId7"/>
    <p:sldId id="312" r:id="rId8"/>
    <p:sldId id="313" r:id="rId9"/>
    <p:sldId id="268" r:id="rId10"/>
    <p:sldId id="275" r:id="rId11"/>
    <p:sldId id="273" r:id="rId12"/>
    <p:sldId id="271" r:id="rId13"/>
    <p:sldId id="272" r:id="rId14"/>
    <p:sldId id="274" r:id="rId15"/>
    <p:sldId id="276" r:id="rId16"/>
    <p:sldId id="269" r:id="rId17"/>
    <p:sldId id="270" r:id="rId18"/>
    <p:sldId id="262" r:id="rId19"/>
    <p:sldId id="261" r:id="rId20"/>
    <p:sldId id="263" r:id="rId21"/>
    <p:sldId id="279" r:id="rId22"/>
    <p:sldId id="264" r:id="rId23"/>
    <p:sldId id="277" r:id="rId24"/>
    <p:sldId id="281" r:id="rId25"/>
    <p:sldId id="280" r:id="rId26"/>
    <p:sldId id="282" r:id="rId27"/>
    <p:sldId id="283" r:id="rId28"/>
    <p:sldId id="284" r:id="rId29"/>
    <p:sldId id="286" r:id="rId30"/>
    <p:sldId id="287" r:id="rId31"/>
    <p:sldId id="309" r:id="rId32"/>
    <p:sldId id="285"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16" r:id="rId52"/>
    <p:sldId id="307" r:id="rId53"/>
    <p:sldId id="308" r:id="rId54"/>
    <p:sldId id="314"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A0408"/>
    <a:srgbClr val="F7F7F7"/>
    <a:srgbClr val="D4CBC5"/>
    <a:srgbClr val="E2E3E7"/>
    <a:srgbClr val="E3E0E7"/>
    <a:srgbClr val="6EB5DF"/>
    <a:srgbClr val="000000"/>
    <a:srgbClr val="B2542B"/>
    <a:srgbClr val="AF5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120" autoAdjust="0"/>
    <p:restoredTop sz="57606"/>
  </p:normalViewPr>
  <p:slideViewPr>
    <p:cSldViewPr snapToGrid="0">
      <p:cViewPr varScale="1">
        <p:scale>
          <a:sx n="68" d="100"/>
          <a:sy n="68" d="100"/>
        </p:scale>
        <p:origin x="8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3:02.155"/>
    </inkml:context>
    <inkml:brush xml:id="br0">
      <inkml:brushProperty name="width" value="0.08571" units="cm"/>
      <inkml:brushProperty name="height" value="0.08571" units="cm"/>
      <inkml:brushProperty name="color" value="#017EE5"/>
    </inkml:brush>
  </inkml:definitions>
  <inkml:trace contextRef="#ctx0" brushRef="#br0">0 1926 8027,'8'-20'0,"-3"3"0,-4 3 0,-1 1 0,2-2 0,-1-2 0,2-2 0,0 2 0,0 2 0,0-2 0,-1 3 0,1 2 0,0 2 0,-1 3 0,0 2 0,0 2 0,2 2 0,-1 3 0,1 3 0,0 5 0,1 6 0,2 2 0,1 3 0,0-4 0,2 0 0,-1-2 0,3 1 0,-3-3 0,0-2 0,-2-4 0,-1-3 0,-1-2 0,1-5 0,-2-7 0,-1-6 0,-2-7 0,0 0 0,-1 0 0,0 1 0,0 2 0,0 0 0,0 4 0,0 4 0,0 2 0,1 5 0,4 9 0,4 7 0,1 7 0,1 7 0,1 1 0,-1 1 0,-1-4 0,-1-2 0,0-3 0,2 1 0,-2-4 0,0-5 0,-2-2 0,1-5 0,0-3 0,0-4 0,-1-5 0,0-10 0,-2-7 0,-1-4 0,-1 0 0,-1 4 0,1-1 0,0 3 0,-1 1 0,0 3 0,-1 4 0,0 5 0,1 3 0,1 7 0,3 7 0,1 7 0,1 12 0,0 4 0,1 3 0,1 3 0,-1-3 0,1-2 0,0 2 0,0-9 0,-1 0 0,0-6 0,-1-3 0,-2-6 0,2-3 0,0-4 0,0-7 0,-2-6 0,0-4 0,1-7 0,-2 1 0,0 1 0,0-1 0,-1 3 0,0 0 0,-1 2 0,0 3 0,1 3 0,0 4 0,0 4 0,2 2 0,1 6 0,1 4 0,2 5 0,-2 3 0,1 1 0,-1-4 0,0-1 0,-1-1 0,0-3 0,-1-4 0,0-3 0,1-3 0,0-8 0,-2-8 0,2-4 0,0-5 0,-1 2 0,0 1 0,1 2 0,-1 0 0,0 3 0,-1 3 0,-2 5 0,2 5 0,1 2 0,2 3 0,0 7 0,2 7 0,1 7 0,1 5 0,1 3 0,-1 0 0,2 1 0,-1 0 0,0-2 0,1-1 0,-1 0 0,-1-6 0,-1-3 0,-1-3 0,1 0 0,-2-3 0,0-5 0,-1-4 0,0-6 0,-3-15 0,-1-13 0,-2-9 0,-1-11 0,-1-2 0,0 6 0,0 2 0,0 10 0,0-1 0,-1 5 0,0 1 0,1 7 0,0 8 0,0 3 0,5 8 0,5 3 0,2 13 0,5 8 0,1 10 0,2 9 0,1 6 0,1 4 0,-3-4 0,0-2 0,-4-10 0,0 1 0,-1-4 0,-1-5 0,-2-6 0,-3-5 0,-1-15 0,-4-15 0,0-21 0,-3-31 0,0-16 0,-1 32 0,1-3 0,-2-3 0,0-2 0,-1-3 0,-1 0 0,0 5 0,0 2 0,-1-1 0,0 1 0,1 2 0,-1 1 0,0-5 0,0 2 0,-2-31 0,1 18 0,3 15 0,0 6 0,0 7 0,1-2 0,0 12 0,1 9 0,7 37 0,4 24 0,7 27 0,5 23 0,-11-39 0,1 2 0,0 5 0,0 1 0,1 2 0,0 1 0,0 3 0,0 0 0,1 0 0,-1 0 0,0 1 0,-1 0 0,0-10 0,-1 0 0,1 0 0,-1-3 0,6 26 0,1-2 0,-3-19 0,-1-8 0,0-6 0,1 0 0,-2-11 0,0-14 0,-5-28 0,-1-31 0,-2-24 0,-2-31 0,-3 39 0,1-1 0,0-6 0,-1-1 0,0 0 0,0-2 0,0-8 0,0 1 0,0 10 0,-1 0 0,0-5 0,-1-1 0,-1-3 0,0 2 0,1 11 0,-1 3 0,-1 5 0,1 3 0,-2-27 0,0 19 0,2-3 0,-1 9 0,1 1 0,1 15 0,6 28 0,8 43 0,8 31 0,5 21 0,-12-37 0,1 2 0,0 5 0,0 2 0,1 5 0,0 1 0,-1 2 0,1 0 0,-1 2 0,0-1 0,0 1 0,-1 0 0,1-1 0,-1 1 0,-1-2 0,0-1 0,-2-9 0,0-1 0,-1-2 0,0-3 0,5 27 0,0-7 0,-4-16 0,0-10 0,-1-4 0,3 3 0,-3-20 0,0-15 0,-2-38 0,-1-29 0,-1-25 0,-2 33 0,0-2 0,0-5 0,-1-2 0,1-3 0,-1-1 0,0-1 0,0-1 0,0 1 0,-1 1 0,0 5 0,0 1 0,-1 4 0,1 1 0,-1-32 0,0 18 0,0 1 0,0 7 0,0 8 0,0 7 0,0 9 0,0 7 0,4 37 0,3 22 0,2 17 0,6 25 0,1 6 0,2 12 0,1 2 0,-9-45 0,0-2 0,7 36 0,0-5 0,-2-10 0,1-3 0,-1-5 0,-4-17 0,0-4 0,-1-7 0,0-3 0,-2-9 0,-3-8 0,0-5 0,-1-19 0,-1-12 0,0-9 0,-3-14 0,0 1 0,0-2 0,0 1 0,-1 11 0,-1-2 0,-1 9 0,1 3 0,1 5 0,0 6 0,0 4 0,1 15 0,2 9 0,1 5 0,2 9 0,1 2 0,1 5 0,1-2 0,-1-2 0,0-2 0,-1-5 0,-1-2 0,1-3 0,-2-6 0,2-3 0,-1-10 0,1-5 0,-1-7 0,-1-10 0,0-2 0,1-2 0,-2 2 0,0-1 0,0 3 0,0 1 0,0 3 0,-1 4 0,0 3 0,-2 4 0,4 4 0,0 9 0,3 5 0,1 7 0,-1 3 0,0 3 0,0 2 0,-1-1 0,0-2 0,0 0 0,-2-5 0,0-3 0,-1-4 0,0-4 0,0-3 0,0-11 0,0-8 0,-1-7 0,-2-5 0,0-3 0,0-3 0,0 5 0,0 2 0,0 5 0,0 0 0,0 5 0,0 5 0,0 4 0,1 3 0,1 5 0,0 8 0,1 8 0,2 5 0,1 6 0,1 2 0,1 2 0,-2-6 0,1-3 0,0-1 0,1-5 0,-1-4 0,2-5 0,-2-3 0,1-5 0,0-7 0,-2-3 0,0-8 0,-1-2 0,0 3 0,-2-3 0,1 0 0,-1 2 0,0 1 0,0 4 0,0 2 0,-2 2 0,0 2 0,2 5 0,-1 6 0,2 8 0,0 5 0,0 6 0,2 4 0,-2-3 0,0-1 0,0-2 0,0 0 0,0-4 0,-1-5 0,0-3 0,1-4 0,-1-12 0,1-6 0,-1-6 0,0-4 0,-1-1 0,1 1 0,0-1 0,0 4 0,0 2 0,0 3 0,-1 2 0,0 5 0,0 2 0,-1 8 0,1 6 0,-1 8 0,0 4 0,-1 3 0,0 1 0,0 0 0,1-1 0,0-2 0,1-1 0,0 0 0,-1-5 0,1-2 0,0-5 0,3-5 0,0-8 0,1-9 0,3-11 0,-1-15 0,-1 4 0,1-4 0,-3 8 0,0-1 0,-1 4 0,1 3 0,-1 4 0,-1 7 0,0 6 0,2 9 0,2 9 0,2 10 0,1 13 0,2 6 0,1 8 0,0 1 0,0 3 0,-1-7 0,1-1 0,-3-4 0,2 0 0,-1-6 0,-1-6 0,0-1 0,0-8 0,-3-5 0,1-6 0,0-6 0,-1-22 0,0-17 0,0-24 0,0-22 0,-1 0 0,-3 30 0,0 0 0,0-35 0,-1 37 0,-1-2 0,0 5 0,0 0 0,-1-3 0,0 0 0,0-44 0,0 13 0,0 3 0,-1 21 0,0 5 0,0 15 0,1-1 0,0 5 0,0 8 0,0 9 0,4 19 0,1 19 0,3 21 0,1 13 0,0 12 0,1 8 0,0 7 0,0 3 0,0 4 0,1-2 0,-1-1 0,-2-14 0,0-4 0,-3-17 0,1-4 0,-1-3 0,0-6 0,1-4 0,-2-8 0,0-7 0,0-7 0,-1-6 0,1-11 0,-1-11 0,1-13 0,-2-14 0,1-9 0,-1-13 0,-1-3 0,-1-11 0,0 6 0,0 6 0,-1-3 0,0 9 0,-1 9 0,-2 1 0,1 16 0,0-2 0,1 7 0,0 1 0,2 8 0,-1 6 0,0 6 0,5 17 0,2 12 0,4 16 0,4 16 0,1 9 0,0 7 0,0 3 0,-1-2 0,0 7 0,-2-6 0,-1 2 0,-1 2 0,-2-14 0,1-5 0,-2-13 0,0 2 0,0-9 0,-1-1 0,1-9 0,-1-6 0,0-6 0,-1-5 0,-1-4 0,-1-7 0,1-10 0,-2-12 0,0-6 0,-1-6 0,-1-5 0,0-7 0,1-1 0,0-5 0,1 3 0,0 5 0,0 1 0,0 13 0,-1-2 0,1 6 0,0 3 0,-1 4 0,0 7 0,1 6 0,-1 13 0,3 11 0,0 10 0,2 11 0,3 10 0,-1 5 0,1 7 0,-1 2 0,1 4 0,-2 1 0,0 0 0,-2-4 0,0-7 0,0-4 0,-1-13 0,1 1 0,0-8 0,-1-2 0,0-7 0,-1-5 0,1-6 0,0-14 0,1-8 0,0-11 0,-2-10 0,2-5 0,-1-6 0,-1-1 0,1-2 0,-2-2 0,1 3 0,-1 4 0,-1 1 0,0 10 0,0-2 0,0 6 0,-1 3 0,0 3 0,0 6 0,0 4 0,0 5 0,2 6 0,0 14 0,2 11 0,-1 9 0,0 8 0,1 5 0,0-4 0,1 3 0,0-5 0,0-2 0,0-2 0,-1-8 0,1-3 0,-1-4 0,0-5 0,1-4 0,-1-6 0,-1-8 0,0-6 0,-1-6 0,-1-8 0,0 0 0,1-1 0,-1-1 0,1 5 0,-1 1 0,0 2 0,0 4 0,1 4 0,1 4 0,2 7 0,2 7 0,0 5 0,0 9 0,0 3 0,0 2 0,-1 0 0,0-3 0,0 0 0,-2-5 0,2-3 0,-1-4 0,0-3 0,0-4 0,-1-3 0,0-3 0,1-8 0,1-7 0,-1-5 0,0 0 0,0 0 0,-1 2 0,1 0 0,-1 3 0,-1 4 0,0 3 0,1 3 0,0 8 0,1 4 0,0 5 0,-1 5 0,1 1 0,1-1 0,-1-1 0,1-2 0,-1-2 0,0-5 0,-1-1 0,1-4 0,0-4 0,1-5 0,-2-6 0,1-8 0,-2 4 0,1-1 0,-1 3 0,0-1 0,0 3 0,0 3 0,-1 2 0,1 5 0,0 2 0,4 5 0,-2 2 0,2 1 0,-3 1 0,2-2 0,-1 0 0,1-4 0,-1-2 0,-2-2 0,0-1 0,0-4 0,0 1 0,1 0 0,1 3 0,0 1 0,1 5 0,-1 3 0,-1 4 0,0 2 0,1 1 0,-2 0 0,1-1 0,0-3 0,-1-2 0,1-3 0,-2-8 0,-1-5 0,1-3 0,-1 1 0,-1 0 0,0 1 0,0 2 0,0 1 0,3 4 0,-2 2 0,2 5 0,-1 2 0,1 3 0,1 0 0,0-3 0,2 0 0,-2-3 0,2-5 0,-3-4 0,1-2 0,-1-5 0,0 2 0,0-3 0,-1 3 0,0 2 0,1 3 0,-1 1 0,2 4 0,-1 3 0,1 6 0,0 7 0,-1-1 0,0 1 0,2 1 0,-2 0 0,1 0 0,-1-3 0,0-1 0,-2-3 0,0-2 0,0-2 0,-1-4 0,0-9 0,1-7 0,0-7 0,2-8 0,1-6 0,1-6 0,0-7 0,1-5 0,0-4 0,-2-4 0,2-2 0,-2-2 0,0 2 0,1 4 0,-1 8 0,0 2 0,-2 15 0,-1-4 0,-1 8 0,0 2 0,0 4 0,0 7 0,0 5 0,0 5 0,-1 31 0,0 12 0,0 16 0,1 2 0,1 6 0,1 4 0,2 0 0,2 2 0,1-2 0,1-2 0,1-1 0,-1-5 0,0-6 0,0 0 0,-2-7 0,1-6 0,-2-3 0,1-5 0,0-2 0,-1-6 0,0-7 0,0-4 0,0-7 0,0-8 0,0-11 0,-1-14 0,0-10 0,-1-9 0,2-14 0,-1-7 0,0-6 0,-2-1 0,1-2 0,0-1 0,-1 0 0,-1 11 0,-1 3 0,0 14 0,0-4 0,0 10 0,1 3 0,0 4 0,1 11 0,-1 4 0,1 7 0,1 3 0,1 19 0,2 10 0,4 17 0,0 18 0,1 8 0,0 8 0,2 6 0,0 4 0,0 3 0,0 2 0,0 0 0,-3-3 0,-1-7 0,0 0 0,-1-15 0,0 1 0,-3-12 0,2 1 0,-3-11 0,1-3 0,0-9 0,-2-6 0,2-15 0,-1-13 0,0-17 0,-1-22 0,-2-3 0,1-11 0,-1 3 0,0-9 0,-1-12 0,0 9 0,0 3 0,0-15 0,-1 10 0,-1 3 0,0 7 0,-2-6 0,1-2 0,0-4 0,2 14 0,-1-3 0,1 0 0,-1 11 0,1 4 0,1 9 0,0 2 0,0 4 0,0 11 0,0 4 0,0 6 0,0 5 0,0 17 0,1 15 0,1 16 0,1 21 0,2 9 0,0 15 0,1 17 0,-4-49 0,0 1 0,1 8 0,-1 0 0,0-1 0,0 0 0,0 2 0,0-1 0,-1-6 0,0-1 0,-1 1 0,1 0 0,-1 44 0,1 0 0,1-5 0,1-26 0,1-3 0,1-17 0,0-4 0,1 2 0,-1-13 0,0-10 0,-1-9 0,0-5 0,-2-14 0,0-7 0,-2-12 0,0-10 0,0-10 0,0-12 0,0-8 0,0-11 0,0-3 0,0-5 0,0-2 0,0-5 0,0 0 0,0-3 0,2 1 0,-1 1 0,2 0 0,1 2 0,0 13 0,0 5 0,0 15 0,-1-3 0,1 18 0,-2 0 0,0 10 0,0 2 0,-1 7 0,0 8 0,2 10 0,0 7 0,4 14 0,0 10 0,3 20 0,0 11 0,1 16 0,1 16 0,-3 4 0,-4-37 0,-1 0 0,0 1 0,-1-1 0,-1 1 0,0 0 0,1 0 0,-1-2 0,-1-3 0,0 0 0,0 4 0,0-1 0,0 45 0,-1-48 0,0 1 0,0 0 0,0-1 0,0 30 0,0-13 0,0-7 0,0-10 0,0-6 0,1-8 0,1-1 0,1-9 0,0-9 0,0-8 0,1-2 0,0-11 0,1-7 0,0-15 0,0-15 0,0-14 0,-1-12 0,3-25 0,-4 39 0,1-2 0,-1-4 0,0-2 0,1-1 0,-1-1 0,0-1 0,1-1 0,-1-2 0,0 0 0,1-1 0,-1 2 0,0 1 0,-1 2 0,1 5 0,-1 2 0,0-4 0,1 2 0,0-42 0,0 11 0,1 5 0,-1 26 0,0 5 0,0 7 0,0 7 0,-1 6 0,0 9 0,0 7 0,2 18 0,0 15 0,3 20 0,1 29 0,-2 12 0,-2-29 0,-1 2 0,0 3 0,-1 1 0,1 3 0,-1 1 0,0 3 0,-1 1 0,1 1 0,0 1 0,0 0 0,-1 1 0,1 1 0,-1-1 0,1 1 0,-1 0 0,0-3 0,0-2 0,-1-5 0,0-1 0,1 3 0,-1 0 0,0-7 0,0-2 0,0 42 0,0-5 0,0-27 0,0-5 0,0-7 0,0-8 0,0-5 0,0-9 0,0-6 0,2-10 0,1-11 0,3-9 0,0-15 0,0-18 0,1-10 0,1-18 0,1-15 0,0-6 0,-3 38 0,0-1 0,-1-1 0,1 0 0,0-1 0,0-1 0,-1 4 0,1-1 0,0-4 0,0 1 0,3-37 0,-3 39 0,-1-1 0,0 5 0,-1 1 0,1-3 0,0 0 0,-1 1 0,-1 0 0,5-46 0,-3 16 0,0 5 0,-2 19 0,0-4 0,-1 18 0,0 1 0,-1 10 0,-1 2 0,1 9 0,-1 9 0,1 11 0,1 14 0,0 15 0,3 13 0,-1 13 0,2 7 0,1 14 0,-1 3 0,0 4 0,0 6 0,-1 4 0,-1 7 0,-3-42 0,1 0 0,-1 38 0,0-41 0,-1 1 0,0-2 0,0 0 0,0 9 0,0 0 0,0 39 0,-1-45 0,0-1 0,-1 38 0,-2-3 0,2-4 0,1-24 0,1-10 0,0-3 0,0-7 0,1-3 0,1-8 0,2-8 0,1-10 0,0-3 0,1-6 0,-1-2 0,1-4 0,-1-5 0,0-6 0,-1 0 0,-1-2 0,1-2 0,0-2 0,0-6 0,1-3 0,-1-3 0,1-7 0,-1-3 0,1-5 0,-1-2 0,0 7 0,-2 6 0,0 0 0,-1 5 0,0 1 0,0 6 0,0 4 0,0 6 0,0 4 0,2 6 0,-1 4 0,2 4 0,0 10 0,-1 10 0,2 8 0,0 9 0,0 2 0,0 0 0,-2 1 0,1-8 0,1 2 0,-1-9 0,0-1 0,1-6 0,-1-5 0,1-7 0,-1-5 0,1-13 0,3-14 0,0-16 0,1-20 0,-2 1 0,1-3 0,-4 3 0,1 1 0,-2 1 0,0 17 0,0-2 0,-1 8 0,-1 3 0,-1 6 0,1 6 0,0 6 0,0 4 0,-1 10 0,0 7 0,0 10 0,0 10 0,0 6 0,0 2 0,0-1 0,1-2 0,1 0 0,0-7 0,1-3 0,0-4 0,0-6 0,1-6 0,-1-3 0,3-3 0,-3-4 0,0-3 0,0-1 0,-1-3 0,0-1 0,0-2 0,1 0 0,1-1 0,0-1 0,1 0 0,-1-1 0,1 2 0,0 3 0,-2 0 0,2 3 0,0 2 0,2 3 0,-1 2 0,-1 1 0,0 4 0,-1 3 0,-1 1 0,-1 3 0,0 1 0,1-1 0,0 3 0,-1-3 0,1-1 0,0-2 0,0-2 0,0-3 0,0-5 0,-1-7 0,1-3 0,0-7 0,-1 2 0,0-3 0,0 2 0,1-1 0,-2 3 0,0 3 0,-1 3 0,0 5 0,2 7 0,0 4 0,0 3 0,1 3 0,0-1 0,0 0 0,-1-1 0,1 0 0,0-2 0,0-1 0,0-2 0,1 0 0,0-2 0,2-1 0,-2-5 0,-1-2 0,-1-3 0,0 1 0,0-1 0,0 0 0,-1 1 0,0 1 0,0-1 0,0 6 0,0 3 0,-1 2 0,0 1 0,0-6 0,0-4 0,1 0 0,-1-4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0"/>
    </inkml:context>
    <inkml:brush xml:id="br0">
      <inkml:brushProperty name="width" value="0.05" units="cm"/>
      <inkml:brushProperty name="height" value="0.05" units="cm"/>
      <inkml:brushProperty name="color" value="#E71224"/>
    </inkml:brush>
  </inkml:definitions>
  <inkml:trace contextRef="#ctx0" brushRef="#br0">235 0 24575,'-7'0'0,"-1"0"0,3 0 0,-1 0 0,0 0 0,0 0 0,0 0 0,0 0 0,-2 0 0,2 0 0,-1 0 0,-1 0 0,2 0 0,0 0 0,-1 0 0,2 2 0,-3 0 0,3-1 0,-2-1 0,1 0 0,0 0 0,-2 0 0,2 0 0,-1 0 0,1 0 0,2 4 0,-2-4 0,2 2 0,-2-2 0,1 0 0,0 0 0,-1 0 0,0 0 0,0 0 0,-1 0 0,1 0 0,0 3 0,2-3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1"/>
    </inkml:context>
    <inkml:brush xml:id="br0">
      <inkml:brushProperty name="width" value="0.05" units="cm"/>
      <inkml:brushProperty name="height" value="0.05" units="cm"/>
      <inkml:brushProperty name="color" value="#E71224"/>
    </inkml:brush>
  </inkml:definitions>
  <inkml:trace contextRef="#ctx0" brushRef="#br0">293 1 24575,'-9'0'0,"2"0"0,2 0 0,-7 0 0,4 0 0,-9 0 0,8 4 0,-7 1 0,8-2 0,-10 6 0,10-7 0,-5 5 0,10-1 0,-3-5 0,4 4 0,-3-4 0,3 2 0,-4-3 0,1 0 0,0 0 0,-1 0 0,0 0 0,-7 0 0,6 0 0,-5 0 0,-2 0 0,8 0 0,-12 0 0,9-3 0,-3 2 0,5-2 0,1 3 0,0 0 0,4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2"/>
    </inkml:context>
    <inkml:brush xml:id="br0">
      <inkml:brushProperty name="width" value="0.05" units="cm"/>
      <inkml:brushProperty name="height" value="0.05" units="cm"/>
      <inkml:brushProperty name="color" value="#E71224"/>
    </inkml:brush>
  </inkml:definitions>
  <inkml:trace contextRef="#ctx0" brushRef="#br0">202 1 24575,'-21'0'0,"5"0"0,4 0 0,1 0 0,2 0 0,-7 4 0,4 1 0,1-2 0,-1 2 0,5-4 0,1 1 0,-1 1 0,-1-3 0,4 3 0,-2-2 0,4 4 0,-4-1 0,0-3 0,1 3 0,1-4 0,-1 0 0,-1 0 0,1 2 0,2-1 0,1 3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3"/>
    </inkml:context>
    <inkml:brush xml:id="br0">
      <inkml:brushProperty name="width" value="0.05" units="cm"/>
      <inkml:brushProperty name="height" value="0.05" units="cm"/>
      <inkml:brushProperty name="color" value="#E71224"/>
    </inkml:brush>
  </inkml:definitions>
  <inkml:trace contextRef="#ctx0" brushRef="#br0">266 1 24575,'-9'0'0,"0"0"0,2 0 0,1 0 0,-1 0 0,0 0 0,0 4 0,1-2 0,0 2 0,-1-2 0,4 2 0,-3-3 0,3 0 0,-4 3 0,-1 0 0,2 0 0,-1 2 0,1-3 0,0 4 0,-1-4 0,1 0 0,0-3 0,1 0 0,0 0 0,-1 0 0,-5 5 0,-6 0 0,2-1 0,1 0 0,7 0 0,1-4 0,-1 2 0,2 2 0,0-3 0,5 4 0,-6-5 0,2 3 0,1-1 0,0-2 0,1 5 0,0-4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4"/>
    </inkml:context>
    <inkml:brush xml:id="br0">
      <inkml:brushProperty name="width" value="0.05" units="cm"/>
      <inkml:brushProperty name="height" value="0.05" units="cm"/>
      <inkml:brushProperty name="color" value="#E71224"/>
    </inkml:brush>
  </inkml:definitions>
  <inkml:trace contextRef="#ctx0" brushRef="#br0">206 1 24575,'-29'0'0,"2"0"0,6 0 0,6 0 0,8 0 0,1 0 0,0 0 0,0 0 0,1 0 0,-1 0 0,1 0 0,0 0 0,0 0 0,-1 0 0,-1 0 0,0 0 0,-4 0 0,2 0 0,-3 0 0,7 0 0,3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5"/>
    </inkml:context>
    <inkml:brush xml:id="br0">
      <inkml:brushProperty name="width" value="0.05" units="cm"/>
      <inkml:brushProperty name="height" value="0.05" units="cm"/>
      <inkml:brushProperty name="color" value="#E71224"/>
    </inkml:brush>
  </inkml:definitions>
  <inkml:trace contextRef="#ctx0" brushRef="#br0">1 1 24575,'10'4'0,"-3"-1"0,-2 4 0,1 0 0,-3-1 0,4 1 0,-1 0 0,2-4 0,-2 3 0,-1-2 0,1 0 0,-6 2 0,6-5 0,-5 4 0,5-4 0,-6 6 0,7-6 0,-5 4 0,5-2 0,0 4 0,-1 0 0,1-5 0,-1 5 0,2-6 0,-5 5 0,4-6 0,-6 6 0,4-5 0,-3 5 0,4-3 0,-1 2 0,-2 1 0,3 0 0,-6-1 0,6 2 0,-2 0 0,2-5 0,0 4 0,1-1 0,0 1 0,0 2 0,-1-2 0,-1 1 0,1-4 0,-6 2 0,3-4 0,-3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1"/>
    </inkml:context>
    <inkml:brush xml:id="br0">
      <inkml:brushProperty name="width" value="0.1" units="cm"/>
      <inkml:brushProperty name="height" value="0.1" units="cm"/>
      <inkml:brushProperty name="color" value="#66CC00"/>
    </inkml:brush>
  </inkml:definitions>
  <inkml:trace contextRef="#ctx0" brushRef="#br0">63 1323 24575,'0'-18'0,"0"-8"0,0 9 0,0-4 0,0 6 0,0 2 0,0-1 0,0-1 0,0 0 0,0-13 0,0 11 0,0-10 0,0 11 0,0 0 0,0 2 0,0-1 0,0 2 0,0-2 0,0 0 0,-10-12 0,8-2 0,-7-30 0,9-4 0,-10-1 0,9-12 0,-9 30 0,10-13 0,0 28 0,0 4 0,0 12 0,0-1 0,0 3 0,0 9 0,0 25 0,0 9 0,0 19 0,0-9 0,0 2 0,0 1 0,0-13 0,8 9 0,-5-9 0,15 12 0,-15-13 0,7 11 0,-2-11 0,-5 1 0,6 9 0,-9-20 0,0 8 0,7-13 0,-6 1 0,6 0 0,-7 0 0,0 0 0,0-3 0,6 3 0,-4-1 0,5 1 0,-7 0 0,0 0 0,0-1 0,0-1 0,5-6 0,-4-6 0,4-9 0,-5-23 0,0 10 0,0-12 0,0 6 0,0-5 0,0 2 0,0-8 0,0 7 0,0-12 0,0 14 0,0-10 0,0 21 0,0-9 0,-6 11 0,3 0 0,-3 1 0,6 0 0,-7-1 0,4 0 0,-3 3 0,6-3 0,0 0 0,-7 1 0,6 0 0,-7-1 0,8 1 0,0-1 0,0 2 0,0-2 0,0 1 0,0 0 0,0-1 0,0-11 0,0 9 0,0-22 0,0 23 0,0-22 0,0 19 0,0-18 0,0 19 0,0-8 0,0 11 0,0 1 0,0 2 0,0-3 0,-6 9 0,0 0 0,-9 7 0,3 0 0,-2 0 0,3 0 0,4 4 0,2 16 0,5-3 0,0 21 0,0-7 0,0 10 0,0 2 0,0-2 0,0 19 0,0-14 0,0 31 0,0-32 0,0 14 0,0-17 0,0-1 0,0 2 0,0-1 0,0-13 0,10 11 0,-9-22 0,15 9 0,-13-12 0,10 0 0,-13 1 0,14-2 0,-12 1 0,12 1 0,-12-1 0,12 0 0,-13 0 0,6 1 0,-1-8 0,-4 6 0,4-7 0,0-1 0,0 0 0,6-6 0,1-6 0,1 6 0,-6-12 0,5 2 0,-5-11 0,0 5 0,-1-17 0,-7 15 0,0-21 0,0 21 0,0-22 0,0 10 0,0 0 0,0 3 0,0 11 0,0 1 0,0 1 0,0-14 0,0 9 0,0-8 0,0 12 0,-7 0 0,5-1 0,-12 1 0,14-1 0,-14 2 0,12-2 0,-5 1 0,7-1 0,-6 1 0,3 0 0,-3-1 0,6 0 0,0 3 0,0-2 0,0 1 0,-7-2 0,6 0 0,-6-11 0,7 10 0,0-11 0,0 13 0,0 0 0,0-1 0,0 3 0,0-3 0,0 3 0,0-1 0,0-1 0,0 3 0,0-2 0,0 2 0,0-1 0,14 0 0,-12-2 0,18 6 0,-17-4 0,4 6 0,-7-8 0,0 2 0,0 1 0,0-1 0,0-2 0,0 0 0,0 0 0,0 0 0,-7 1 0,-2-1 0,0 1 0,-4 7 0,12-7 0,-13 13 0,12-11 0,-11 5 0,12-7 0,-4 2 0,5 8 0,0 19 0,9 32 0,-7-1 0,8 33 0,-10-32 0,0 14 0,0-19 0,0 0 0,0 0 0,0 0 0,0 0 0,0 0 0,0-1 0,0 2 0,0-2 0,0-10 0,0 8 0,0-9 0,0 12 0,0 0 0,0 1 0,0-14 0,0 9 0,0-19 0,0 20 0,0-20 0,0 8 0,0 0 0,0-9 0,0 9 0,0 0 0,0-9 0,0 9 0,0-11 0,0 11 0,0-10 0,0 10 0,0 0 0,0-8 0,0 8 0,0-12 0,0 1 0,0-2 0,0 1 0,0 1 0,0-1 0,0-2 0,4-5 0,4-9 0,-1-19 0,11-28-6784,-6 2 6784,2-13-2601,-4 16 2601,-3 12-394,-7-8 394,7 22 0,-7-10 0,0 11 5301,0 1-5301,0-12 3750,0-22-3750,0 2 728,0-15-728,0 22 0,0-3 0,0 12 0,0 4 0,0 12 0,0 0 0,0-1 0,0 1 0,0-1 0,0 2 0,0-15 0,0 12 0,-8-22 0,5 20 0,-5-20 0,8 20 0,0-8 0,0 12 0,0-1 0,0 2 0,0-1 0,0 0 0,0 0 0,0 1 0,0-1 0,0 0 0,0-1 0,0 0 0,0 1 0,0 1 0,0-2 0,0 2 0,0-2 0,0 4 0,0-2 0,0 1 0,0-1 0,0-2 0,0 1 0,0 0 0,0 12 0,0 11 0,0 7 0,0 20 0,0-5 0,0 0 0,0 8 0,0-18 0,0 18 0,0-20 0,0 10 0,0-14 0,0 13 0,0 3 0,0 13 0,0-1 0,0 17 0,0 4-6784,0 17 6784,0 0-1432,0 0 1432,0 0 0,0-1 0,0-15-672,0-5 672,0-17 0,0-6 0,0-7 5742,0-6-5742,-8-9 2024,6 2-2024,-4-2 1122,6 2-1122,0-2 0,0 2 0,0 0 0,0-1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2"/>
    </inkml:context>
    <inkml:brush xml:id="br0">
      <inkml:brushProperty name="width" value="0.1" units="cm"/>
      <inkml:brushProperty name="height" value="0.1" units="cm"/>
      <inkml:brushProperty name="color" value="#66CC00"/>
    </inkml:brush>
  </inkml:definitions>
  <inkml:trace contextRef="#ctx0" brushRef="#br0">0 566 13216,'0'-11'0,"0"0"4546,0 0-4546,0 0 1972,0 0-1972,0-2 1091,0 1-1091,0 0 3750,0-1-3750,0 1 0,7 5 0,-5-7 0,5 4 0,-7-3 0,0-2 0,0 3 0,0-2 0,0 1 0,5-1 0,-3-1 0,3 1 0,-5-2 0,6 8 0,-3-5 0,8 11 0,-10-10 0,10 3 0,-8-4 0,10 4 0,-11-2 0,10 9 0,-5-6 0,4 8 0,-5-6 0,6 5 0,-4-13 0,8 6 0,-2-8 0,2 1 0,0 0 0,-2-1 0,14-1 0,-10 7 0,8-6 0,-11 15 0,1-13 0,-2 12 0,2-4 0,-2 6 0,2 0 0,-1 0 0,1 0 0,-1 0 0,-1 0 0,2 0 0,-1 0 0,0-8 0,0 6 0,13-4 0,-11-2 0,10 8 0,-11-13 0,-1 10 0,0-4 0,-2 7 0,2 0 0,-3 0 0,3 0 0,-2 0 0,3 0 0,-4 0 0,3 0 0,-1 0 0,0 0 0,2 0 0,-1 0 0,-1 0 0,1 0 0,-2 0 0,0 0 0,-2 5 0,-5 2 0,5-1 0,-2-1 0,7 3 0,-2-7 0,0 11 0,-8-6 0,1 8 0,-7-2 0,0 2 0,0 1 0,0 1 0,0-3 0,0 3 0,0-2 0,0 0 0,-7 0 0,-1-5 0,-18 5 0,8-12 0,-10 8 0,1-1 0,9-7 0,-21 17 0,20-16 0,-19 7 0,19-4 0,-21 5 0,23-3 0,-12 8 0,16-7 0,-3 6 0,0 1 0,1-9 0,0 7 0,-1-12 0,0 4 0,3-6 0,3 8 0,-4-7 0,6 6 0,-7-7 0,0 7 0,-1-6 0,0 6 0,1-7 0,1 6 0,-2-4 0,1 5 0,0-7 0,-1 0 0,0 0 0,1 0 0,0 0 0,-1 0 0,2 0 0,-2 0 0,1 0 0,-1 0 0,1 0 0,-1 0 0,-10 0 0,8 0 0,-9 0 0,11 0 0,1 0 0,0 0 0,0 0 0,18-9-6784,12-4 6784,35-22-56,31-9 56,-12 14 0,-2 2 0,-29 18 0,-20 9 0,9-9 6757,-12 10-6757,0-6 83,1-4-83,0-3 0,-2-3 0,2 0 0,-2 1 0,2 6 0,-2-4 0,-4 5 0,2 0 0,-5-2 0,2 2 0,3 1 0,-3-5 0,6 11 0,-1-13 0,2 12 0,-1-6 0,0 8 0,1 0 0,-1 0 0,0 0 0,-1 0 0,2 0 0,-1 0 0,-11 0 0,-16 0 0,-17 10 0,-31 11 0,13 2 0,-13 7 0,18-8 0,0-2 0,0 1 0,13-3 0,-11 3 0,21-6 0,-20 5 0,21-11 0,-8 7 0,10-14 0,0 11 0,3-12 0,3 13 0,-4-5 0,6 0 0,0 4 0,-5-12 0,5 11 0,-7-11 0,8 12 0,-8-11 0,7 12 0,-6-13 0,4 13 0,-3-6 0,4 1 0,-6 3 0,2-11 0,17 4 0,12-13 0,33-7 0,-4-16 0,14 5 0,-17-5 0,-11 20 0,8-7 0,-21 15 0,21-6 0,-8 0 0,-3-1 0,12-1 0,-10-5 0,12 4 0,-1-9 0,1 10 0,1-8 0,-14 17 0,-3-14 0,1 13 0,-7-3 0,7 6 0,-12 0 0,0 0 0,-2 0 0,-4-7 0,1-1 0,-4 0 0,6 3 0,-6 0 0,0-1 0,-12 0 0,-2-7 0,-6 12 0,-13-5 0,8 6 0,-20 0 0,8 0 0,-11 0 0,1 0 0,-19 0 0,14 0 0,-13 0 0,0 0 0,24 0 0,-20 0 0,23 0 0,2 6 0,3 1 0,12 9 0,0-7 0,-1 5 0,0-13 0,8 12 0,-6-11 0,7 5 0,-2-1 0,-4-3 0,10 10 0,-10-12 0,5 7 0,-4-3 0,5 0 0,2 2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3"/>
    </inkml:context>
    <inkml:brush xml:id="br0">
      <inkml:brushProperty name="width" value="0.1" units="cm"/>
      <inkml:brushProperty name="height" value="0.1" units="cm"/>
      <inkml:brushProperty name="color" value="#66CC00"/>
    </inkml:brush>
  </inkml:definitions>
  <inkml:trace contextRef="#ctx0" brushRef="#br0">1386 345 24575,'-33'-18'0,"11"1"0,-16-11 0,7 7 0,-12-18 0,2 14 0,-2-5 0,13 12 0,-10-3 0,23 11 0,-23-8 0,23 15 0,-22-15 0,8 15 0,-12-5 0,-16 8 0,13-10 0,-13 9 0,17-9 0,0 10 0,0 0 0,12 0 0,-10 0 0,23 0 0,-11 0 0,13 0 0,0-8 0,-12 6 0,9-4 0,-9 6 0,13 0 0,0 0 0,0 0 0,1 0 0,0 0 0,1 0 0,-2 0 0,0 0 0,0 0 0,-2 0 0,0 0 0,2 0 0,-2 0 0,0 0 0,1 6 0,9 0 0,0 8 0,6 0 0,0 1 0,0 1 0,0-1 0,0 0 0,0-2 0,0 3 0,0-2 0,0 2 0,0-4 0,0 3 0,6 0 0,2-2 0,6-4 0,-6 3 0,5-11 0,-4 13 0,6-12 0,-1 11 0,1-12 0,1 12 0,11-10 0,-9 10 0,21-11 0,-21 5 0,22 2 0,-22-7 0,9 8 0,-1-10 0,4 0 0,31 0 0,-14 0 0,29 0 0,-13 11 0,16-8 0,-15 10 0,12-2 0,4 4 0,-11 10 0,9-2 0,-36-12 0,-12 5 0,-3-15 0,-12 7 0,0-2 0,0-4 0,0 6 0,-3-8 0,-1 0 0,-5-5 0,-1-4 0,-5-11 0,0-9 0,0 4 0,-6-2 0,-15 9 0,-10-1 0,-11-2 0,0 2 0,-1-4 0,2 3 0,-1-1 0,0-2 0,-1 12 0,1 1 0,11 10 0,4-6 0,12 5 0,0-6 0,-1 7 0,2-6 0,-2-3 0,1-7 0,-1 7 0,9-3 0,-7 2 0,4-5 0,-5-1 0,1 9 0,5-7 0,-5 12 0,6-12 0,-8 12 0,1-12 0,-1 14 0,-11-17 0,-3 15 0,-13-17 0,1 17 0,1-8 0,10 10 0,-7 0 0,20 0 0,-9 0 0,14 0 0,-1 0 0,1 0 0,7 5 0,-1 2 0,7 7 0,8 1 0,-1 1 0,9-3 0,-1 3 0,12 1 0,3-7 0,0 6 0,10-5 0,-23-2 0,10 7 0,0-15 0,-8 13 0,8-12 0,0 4 0,-9-6 0,9 0 0,-12 0 0,12 0 0,-2 0 0,4 0 0,-6 0 0,-9 0 0,1 0 0,7 0 0,-6 0 0,6 0 0,-6 0 0,-1 0 0,0 0 0,1 0 0,-1 8 0,-1-7 0,0 5 0,1 1 0,-2-5 0,2 11 0,-1-10 0,0 9 0,-1-6 0,-6 5 0,-2 2 0,-10-7 0,-3-1 0,-18-5 0,8 0 0,-21 0 0,19 0 0,-18 0 0,9 0 0,-14 0 0,-17 0 0,15 0 0,-14 0-6784,0-13 6784,-5-1-119,1-11 119,3 11 0,1-8 0,13 10 0,-13-2 0,17 5 0,0 9 0,0-9 0,10 5 0,6-4 0,-1 8 0,8 0 0,-8 0 0,19-7 0,-5 5 0,4-4 1681,-4 6 0,4 0 0,4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4"/>
    </inkml:context>
    <inkml:brush xml:id="br0">
      <inkml:brushProperty name="width" value="0.1" units="cm"/>
      <inkml:brushProperty name="height" value="0.1" units="cm"/>
      <inkml:brushProperty name="color" value="#66CC00"/>
    </inkml:brush>
  </inkml:definitions>
  <inkml:trace contextRef="#ctx0" brushRef="#br0">432 1320 16119,'-6'-8'0,"2"0"3668,4-10-3668,0 4 1457,0-12-1457,0 7 778,0-9-778,0 7 2553,0 4-2553,0-5 0,0 8 0,0-2 0,0 3 0,0-15 0,0 10 0,0-9 0,0 0 0,-7 8 0,-4-20 0,2 21 0,-11-22 0,18 11 0,-13-2 0,13 4 0,-16 0 0,17 8 0,-9-8 0,10 11 0,0 1 0,-6 7 0,4-6 0,-6 6 0,8-7 0,0-1 0,0-11 0,0 9 0,-8-21 0,-6-9 0,-8 3 0,7-16 0,-3 19 0,9 12 0,-9 3 0,0-1 0,1 17 0,0-14 0,8 16 0,-3-6 0,6 8 0,-5 2 0,-2 5 0,1 0 0,0 0 0,-1 0 0,1 0 0,0 0 0,6 5 0,0 2 0,6 7 0,0-1 0,0 1 0,19 3 0,21 15 0,22-5 0,1 19 0,14-18 0,-31 13 0,1-18 0,-9 15 0,-19-19 0,10 19 0,-14-20 0,3 9 0,0 0 0,-8-8 0,-2 8 0,-8-12 0,0-1 0,0 2 0,0-1 0,0 0 0,0 12 0,0-8 0,0 6 0,0-9 0,0 0 0,0 7 0,0 4 0,0-2 0,0 3 0,0-14 0,0 13 0,0 4 0,0 10 0,0-10 0,0 7 0,0-20 0,0 9 0,0-12 0,0 1 0,0-1 0,0 0 0,0 1 0,-5-3 0,-2-4 0,-5 2 0,-1-10 0,1 4 0,0-5 0,1 0 0,4-6 0,-7-15 0,12-9 0,-19-30 0,18 13 0,-21-28 0,21 11 0,-10-15 0,13 17 0,0-13 0,0 28 0,-9-11 0,7 15 0,-8-18 0,-1-3 0,8-1 0,-21-10 0,21 11 0,-18 1 0,18 4 0,-15 16 0,8 12 0,-7 4 0,8 13 0,-4-2 0,4 1 0,-6 6 0,-1 3 0,0-1 0,3 5 0,-1-5 0,7 11 0,2 15 0,5 10 0,0 13 0,28 36 0,-13-38 0,23 37 0,-28-59 0,8 21 0,-15-8 0,15 9 0,-7 2 0,0-11 0,9 8 0,-9-9 0,0 12 0,6-12 0,-7 10 0,0-23 0,-1 23 0,-2-23 0,-6 22 0,7-2 0,-8 6 0,0 6 0,0-7 0,0-12 0,0 9 0,6-22 0,-4 23 0,5-23 0,-7 10 0,0-11 0,0-1 0,0-2 0,0-14 0,0-4 0,0-24 0,0-1 0,0-13 0,0 0 0,-7 13 0,5-8 0,-15 6 0,6-8 0,0-3 0,-8 1 0,7 0 0,-12-18 0,12 14 0,-9-13 0,10 17 0,-1 0 0,-4 13 0,5-11 0,1 22 0,-5-8 0,6 11 0,3 0 0,-7 7 0,11-18 0,-5 15 0,0-16 0,5 11 0,-11 2 0,4-2 0,1 0 0,-6-6 0,6 6 0,-6-5 0,5 6 0,-3 2 0,10 1 0,-12 3 0,13-3 0,-5 4 0,6-5 0,0 0 0,-6 2 0,-1 0 0,-5 4 0,6 7 0,1 1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8:53.043"/>
    </inkml:context>
    <inkml:brush xml:id="br0">
      <inkml:brushProperty name="width" value="0.08571" units="cm"/>
      <inkml:brushProperty name="height" value="0.08571" units="cm"/>
      <inkml:brushProperty name="color" value="#333333"/>
    </inkml:brush>
  </inkml:definitions>
  <inkml:trace contextRef="#ctx0" brushRef="#br0">1 1280 8027,'0'-6'0,"1"1"0,1 2 0,0-1 0,0 2 0,0 1 0,1 1 0,1 0 0,-1 0 0,0 0 0,0 0 0,0 0 0,0 0 0,1 0 0,-1 0 0,0 0 0,0 0 0,2-2 0,0 2 0,1-2 0,0 2 0,0 0 0,-1 0 0,0 0 0,3-1 0,-1 0 0,0 0 0,0 1 0,-1 0 0,0 0 0,-1 0 0,0 0 0,3 0 0,-1 0 0,0 0 0,0 0 0,-1 0 0,0 0 0,1 0 0,-2 0 0,1-2 0,-3 2 0,3-2 0,-2 2 0,2 0 0,-1 0 0,1 0 0,1 0 0,-1 0 0,0 0 0,1 0 0,-2 0 0,1-1 0,-3 0 0,2 0 0,-2-1 0,0 2 0,0-2 0,0 1 0,1 0 0,-1-2 0,0 3 0,0-2 0,1 1 0,0 0 0,-1 0 0,3-1 0,-1 0 0,2 0 0,-1 1 0,0 1 0,1 0 0,-1 0 0,1 0 0,0 0 0,0 0 0,1 0 0,-2 0 0,-1 0 0,1 0 0,-2 0 0,1 0 0,-1 0 0,1 0 0,-2 0 0,0 0 0,0 0 0,2 0 0,0 0 0,0 0 0,-1 0 0,1 0 0,0 0 0,1 0 0,1-2 0,-2 2 0,0-3 0,1 2 0,1-1 0,0 0 0,0 0 0,0-1 0,-1 2 0,1 0 0,-1-1 0,1 0 0,-3 0 0,2 1 0,-1-1 0,2 0 0,-1 0 0,0-1 0,0 1 0,-2 0 0,4 0 0,-3 0 0,0 0 0,2 0 0,-2-2 0,3 1 0,-1-1 0,-1 1 0,-1 1 0,-2-1 0,0 1 0,-1 0 0,2-1 0,1 1 0,0-2 0,1 2 0,-1 0 0,1 1 0,0-2 0,-1 2 0,0 0 0,2 0 0,-1 0 0,-1 0 0,2-1 0,0 0 0,1-1 0,-1 0 0,-2 1 0,-1 1 0,2-2 0,-1 1 0,1 0 0,1-1 0,-2 3 0,1-3 0,-1 2 0,1-2 0,-1 1 0,1-1 0,-1-1 0,0 2 0,1 1 0,-1-1 0,1 0 0,-1-1 0,0-1 0,-1 1 0,-2-1 0,4 1 0,-4 1 0,4-1 0,-1 1 0,0-1 0,0-1 0,-2 2 0,0-1 0,0 3 0,0-3 0,1 2 0,-1-2 0,0 1 0,0 0 0,0-1 0,2 0 0,-2 0 0,3-1 0,-2 2 0,2-2 0,-3 1 0,3-1 0,-2 1 0,1-1 0,-1 1 0,0-1 0,1 1 0,-1-1 0,-1 3 0,3-3 0,-2 3 0,2-1 0,-3-1 0,2 2 0,0-2 0,-2 3 0,2-3 0,-1 1 0,0-2 0,2 1 0,-1-1 0,0 2 0,-1-1 0,0 1 0,-1 0 0,1-1 0,-2 1 0,4 0 0,-4-1 0,3 1 0,-2 0 0,2-1 0,0 0 0,-1 1 0,2-2 0,-2 4 0,2 0 0,-1-1 0,1 0 0,-2-2 0,2 3 0,-3-3 0,3 1 0,2-1 0,-1 1 0,0-1 0,-2 0 0,0 1 0,2 0 0,-1 0 0,2-2 0,-3 2 0,2 0 0,-3 1 0,2-2 0,-1 1 0,1-2 0,1 1 0,-1 1 0,0 0 0,1 1 0,0 0 0,0-1 0,1 1 0,-3-2 0,0 2 0,0-1 0,0 1 0,0 0 0,2-2 0,-2 2 0,0-1 0,1 2 0,1-3 0,0 1 0,1 0 0,-2-1 0,1 1 0,-1 0 0,0-1 0,0 2 0,-1-1 0,-1 1 0,0 0 0,1-1 0,-2 2 0,3-3 0,-2 1 0,2 0 0,-1-1 0,1 2 0,1-2 0,-1 2 0,0-1 0,-1 0 0,1-2 0,-1 1 0,0 1 0,0-1 0,-1 1 0,1-2 0,2 1 0,-2 1 0,0-1 0,0 1 0,0-2 0,-1 1 0,1 0 0,0 0 0,0-1 0,-1 3 0,2-5 0,-1 4 0,1-1 0,-1-1 0,2 2 0,-1-1 0,1-1 0,0 2 0,-1-1 0,1 3 0,-2-2 0,1 2 0,-3-1 0,3 0 0,-1 0 0,1 0 0,1 0 0,-2-1 0,0 2 0,-1-1 0,4 0 0,-2-2 0,2 3 0,0-3 0,-1 2 0,-1 0 0,0-1 0,-1 2 0,1-2 0,-1 2 0,0-1 0,0 0 0,-2-2 0,1 3 0,0-2 0,2 1 0,-1 1 0,1-3 0,1 2 0,-2 0 0,-1 1 0,1-2 0,-2 2 0,3-2 0,-2 2 0,2 0 0,-3 0 0,2-1 0,0 0 0,-2 0 0,3 1 0,-2 0 0,0-2 0,-1 2 0,1-2 0,-1 2 0,0 0 0,0 0 0,2 0 0,0 0 0,1 0 0,-1 0 0,1 0 0,0 0 0,1 0 0,1 0 0,-2 0 0,1 0 0,-3 0 0,2 0 0,-1 0 0,2 0 0,-1 0 0,0 0 0,1 0 0,-1 0 0,1 0 0,-2 0 0,0 2 0,0-2 0,3 3 0,0-1 0,0 2 0,0-3 0,-1 1 0,-1-2 0,0 0 0,1 0 0,-2 0 0,-1 0 0,-1 0 0,1 0 0,-1 0 0,0 0 0,0 0 0,0 0 0,0 0 0,1 0 0,-1 0 0,0 0 0,2-2 0,0 1 0,1-1 0,1-1 0,1 2 0,-1-1 0,0 1 0,-1 0 0,0 0 0,1 1 0,-1 0 0,0 0 0,1 0 0,0 0 0,0 0 0,1 0 0,-2 0 0,2 0 0,-1 0 0,-1 0 0,0 0 0,-1 0 0,0 0 0,1 0 0,-1 0 0,1 0 0,0 0 0,-1 0 0,-1 0 0,1 0 0,0 0 0,0 0 0,0 0 0,2 0 0,-1 0 0,0 0 0,2 0 0,-1 0 0,1 0 0,-1 0 0,1 0 0,2 0 0,-1 0 0,0 0 0,0 0 0,-2 0 0,0 0 0,0 0 0,-1 0 0,2 0 0,-3 0 0,4 0 0,-4 0 0,3 0 0,-2 0 0,1 0 0,-1 2 0,0-2 0,-1 2 0,0-1 0,-2 0 0,0 0 0,1 1 0,-1-2 0,0 3 0,0-3 0,0 2 0,0-2 0,1 2 0,-1-2 0,0 1 0,0 1 0,0-2 0,0 2 0,1-1 0,-1 0 0,0 0 0,0-1 0,0 0 0,1 0 0,-1 0 0,0 0 0,0 0 0,0 0 0,0 0 0,1 0 0,-1 0 0,0 0 0,0 0 0,0 0 0,1 0 0,-1 0 0,0 0 0,0 0 0,0 0 0,0 0 0,2 0 0,-1 0 0,0 0 0,-1 0 0,1 0 0,0 0 0,0 0 0,0 0 0,1 0 0,0 0 0,0 0 0,1 0 0,-3 0 0,3 0 0,-2 0 0,1 0 0,-1 0 0,1 0 0,-1-1 0,2 0 0,-2 0 0,4-1 0,-3 2 0,3-3 0,-2 3 0,-1-2 0,0 0 0,-1 2 0,0-3 0,2 2 0,-3 0 0,2 1 0,0-1 0,-2 0 0,3-2 0,-2 3 0,2-3 0,-3 2 0,2-2 0,-2 3 0,0-2 0,2 1 0,0-1 0,1 0 0,0-1 0,-1 1 0,1 0 0,-2-1 0,2 1 0,-3 0 0,2-1 0,0 2 0,-2 0 0,2-1 0,-1 0 0,0 0 0,0 1 0,0-1 0,-1 2 0,0-3 0,0 2 0,0-2 0,0 3 0,2-3 0,-1 2 0,0 0 0,-1-1 0,1 2 0,-1-2 0,0 1 0,2-1 0,-1 0 0,3-1 0,-1 1 0,1 0 0,-3-1 0,1 3 0,0-3 0,-2 2 0,2-2 0,-1 3 0,0-3 0,1 2 0,-1-2 0,0 3 0,-1-3 0,1 2 0,-2-2 0,3 1 0,-2 0 0,0-1 0,0 3 0,0-3 0,1 2 0,-1-2 0,0 3 0,0-2 0,1 1 0,0 0 0,-1 0 0,2 1 0,0-2 0,-2 2 0,2-2 0,-1 1 0,0 1 0,0-2 0,0 0 0,-1 2 0,1-3 0,1 1 0,0 0 0,1-1 0,-1 3 0,0-4 0,1 4 0,-4-3 0,3 1 0,-2-1 0,-1-1 0,2 2 0,-4-1 0,3 3 0,-1-2 0,0 1 0,2 0 0,-2 0 0,3 1 0,-2-2 0,0 2 0,0-2 0,2 2 0,-2 0 0,2 0 0,-2 0 0,0 0 0,1 0 0,-1 0 0,-1-1 0,0 0 0,0 0 0,1 1 0,0 0 0,1 0 0,-1 0 0,0 0 0,0 0 0,-1-2 0,1 2 0,-1-2 0,1 2 0,0 0 0,0 0 0,0 0 0,0 0 0,1 0 0,-1 0 0,0 0 0,0 0 0,0 0 0,1 0 0,-1 0 0,-2-1 0,4 0 0,-3 0 0,2-1 0,0 2 0,-1-2 0,0 2 0,0 0 0,0 0 0,0 0 0,1 0 0,-1 0 0,0 0 0,0 0 0,0 0 0,1 0 0,-1 0 0,1 0 0,-2 2 0,4-2 0,-4 2 0,3-2 0,-1 1 0,0 0 0,-1 2 0,1-3 0,-2 3 0,3-2 0,0 2 0,-2-3 0,3 2 0,-2-1 0,2 0 0,-3 0 0,2 1 0,-2-2 0,0 2 0,0-1 0,1 0 0,-1 0 0,0 1 0,0-2 0,0 2 0,0-2 0,1 0 0,-1 0 0,0 0 0,2 0 0,-2 0 0,2 0 0,-2 0 0,0 0 0,0 0 0,0 0 0,1 0 0,-1 0 0,0 0 0,0 0 0,0 0 0,0 0 0,1 0 0,-1 0 0,0 0 0,0 0 0,0 0 0,1 0 0,-1 0 0,0 0 0,0 0 0,-1 1 0,2 0 0,-2 0 0,3-1 0,-2 0 0,0 0 0,0 0 0,1 2 0,-1-2 0,0 2 0,0-2 0,0 0 0,0 0 0,1 1 0,-1-1 0,0 2 0,0 0 0,0-2 0,0 1 0,1-1 0,-1 2 0,0-2 0,0 2 0,0-2 0,1 2 0,0-2 0,0 1 0,0-1 0,-1 0 0,1 2 0,0-2 0,0 2 0,0-2 0,0 2 0,-1-2 0,0 1 0,1 1 0,0-2 0,1 3 0,-2-2 0,0 0 0,0-1 0,0 0 0,2 0 0,-3 2 0,4-2 0,-4 2 0,2-2 0,0 1 0,-1 0 0,0 0 0,0-1 0,-1 2 0,1-2 0,-2 2 0,3-2 0,-1 0 0,1 1 0,0 0 0,1 0 0,-2-1 0,0 0 0,0 0 0,-1 2 0,1-2 0,-2 2 0,3-2 0,-3 1 0,4 0 0,-3 0 0,2-1 0,-1 0 0,1 0 0,-1 0 0,0 0 0,0 0 0,0 0 0,1 0 0,-1 0 0,0 0 0,0 0 0,0 0 0,0 0 0,1 0 0,-1 0 0,0 0 0,0 0 0,0 0 0,1 0 0,-1 0 0,0 0 0,0 0 0,0 0 0,0 0 0,1 0 0,0 0 0,0 0 0,0 0 0,0 0 0,-1 0 0,1 0 0,0 0 0,0 0 0,0 0 0,-1 0 0,0 0 0,2 0 0,-2 0 0,2 0 0,-1 0 0,1 0 0,0 0 0,0 0 0,-2 0 0,0 0 0,-1-1 0,2 0 0,-3-2 0,4 3 0,-2-3 0,3 1 0,-2-2 0,3 1 0,-2 1 0,-1-3 0,1 3 0,0-3 0,1 3 0,-1-1 0,0 1 0,-1 0 0,1-1 0,0 3 0,0-2 0,-1 0 0,0 1 0,1-1 0,-2 0 0,0 1 0,0 0 0,0 0 0,2-1 0,-2 0 0,2 0 0,-2-1 0,2 1 0,-2-1 0,2-1 0,-2 1 0,0 1 0,0-1 0,1 1 0,-1-2 0,0 2 0,0-1 0,0 3 0,-1-3 0,2 2 0,-2 0 0,3 1 0,-2-2 0,0 2 0,-1-3 0,1 3 0,-1-4 0,1 4 0,2-2 0,-2 2 0,0-1 0,0 1 0,-1-2 0,1 0 0,0 2 0,0-2 0,1 1 0,-1 1 0,0-2 0,0 0 0,0 2 0,0-1 0,1-3 0,-1 2 0,-1-3 0,2 2 0,-1-2 0,3 1 0,-1-1 0,-1 1 0,0 1 0,1-1 0,-1-1 0,2 1 0,-3-1 0,3 0 0,-1-2 0,0 3 0,1-4 0,-1 5 0,0-3 0,1 2 0,-1-2 0,1 1 0,0-1 122,-1 0 74,1 3-162,-2-1-265,1 2 110,-4-2 121,4 1 0,-3 0 0,2 1 0,-1 0 0,1 0 0,-1 2 0,-1-3 0,0 3 0,0-2 0,1 1 0,-1-1 0,1 0 0,-3-1 0,5 2 0,-5-2 0,6 3 0,-4-3 0,3 1 0,-4-2 0,2 2 0,-1 1 0,1-1 0,0 2 0,1-3 0,0 1 0,1-2 0,0 2 0,1-2 0,-2 1 0,0 0 0,-1 0 0,2 1 0,-2 0 0,2-1 0,-2 1 0,0-1 0,1 1 0,-3-2 0,2 4 0,-1-3 0,1 3 0,0-2 0,0 2 0,1-1 0,-1 0 0,-1-2 0,0 3 0,0-2 0,1 1 0,1-1 0,-1 0 0,0-1 0,0 1 0,0 0 0,0 0 0,1 1 0,-1-1 0,0 0 0,-1-1 0,2 2 0,-3-2 0,3 3 0,-2-2 0,-1 1 0,4 0 0,-3 0 0,2-1 0,0 2 0,-1-2 0,-1 1 0,0 0 0,0 0 0,0-1 0,1 2 0,-3-3 0,4 2 0,-2 0 0,2-1 0,-2 2 0,-1-3 0,3 2 0,-3-2 0,4 3 0,-1-3 0,2 3 0,1-3 0,-1 2 0,0-2 0,1 1 0,-1-1 0,0-1 0,-1 2 0,0-1 0,0 1 0,-2 0 0,2-1 0,-2 3 0,0-2 0,0 2 0,0-1 0,-1-1 0,2-2 0,-2 1 0,3 1 0,-2-1 0,0 2 0,-1-2 0,2 1 0,-1 0 0,1-1 0,-1 3 0,2-3 0,0 1 0,0 0 0,2-1 0,-1 1 0,1-2 0,0 0 0,-2 2 0,1 0 0,-1 0 0,1-1 0,0-1 0,1 1 0,-1-1 0,0 1 0,-1 1 0,0-1 0,-1 1 0,1-3 0,0 2 0,0-1 0,-2 2 0,0 0 0,-1-1 0,2 1 0,0-2 0,1 2 0,-1 1 0,0-1 0,-1 2 0,1-3 0,2 1 0,2 0 0,-1-1 0,0 1 0,0 0 0,0-1 0,2 2 0,0-1 0,-2 1 0,1-1 0,-1 0 0,-1 0 0,0 1 0,-1 0 0,1-1 0,-1 2 0,1-2 0,-1 2 0,0 0 0,-2 0 0,2 0 0,-2 0 0,2 0 0,-2 0 0,2-1 0,-3-1 0,3 0 0,-1 0 0,2 1 0,-1 0 0,0-2 0,-1 1 0,0 0 0,-1-1 0,0 3 0,-1-3 0,1 2 0,0 0 0,0 1 0,1 0 0,-3-2 0,2 2 0,-3-3 0,3 2 0,-1 0 0,1 1 0,0-2 0,1 2 0,-1-2 0,1 2 0,0 0 0,2 0 0,-1 0 0,1 0 0,1 0 0,-3 0 0,2 0 0,-1 0 0,2 0 0,-2 0 0,-1 0 0,0 0 0,-1 0 0,0 0 0,0 0 0,0 0 0,0 0 0,1 0 0,-1 0 0,0 0 0,0 0 0,0 0 0,0 0 0,1 0 0,-1 0 0,1 0 0,0 0 0,1 0 0,-2 0 0,0 0 0,0 0 0,0 0 0,0 0 0,1 0 0,-1 0 0,0 0 0,0 2 0,0-2 0,1 2 0,0-2 0,0 0 0,0 0 0,-1 1 0,1 0 0,-1 0 0,0-1 0,0 0 0,-1 2 0,2-2 0,-2 2 0,3-2 0,-2 0 0,-1 1 0,2 0 0,-2 0 0,3-1 0,-4 2 0,2-2 0,-2 3 0,1-2 0,0 0 0,1-1 0,1 2 0,-1-2 0,0 3 0,0-2 0,0 2 0,2-3 0,-2 2 0,2-1 0,-2 0 0,0 0 0,1 1 0,-1-2 0,0 2 0,0-2 0,0 0 0,0 0 0,2 1 0,0 0 0,0 0 0,1-1 0,-1 0 0,1 2 0,1-2 0,-1 1 0,-1 0 0,1-1 0,-1 0 0,0 0 0,-2 1 0,0 0 0,-1 0 0,1-1 0,0 0 0,0 2 0,0-2 0,1 3 0,-1-2 0,0 0 0,0 1 0,0-2 0,0 2 0,1-2 0,-1 0 0,0 0 0,0 0 0,0 0 0,0 0 0,1 0 0,-3 1 0,2-1 0,-1 2 0,1-2 0,0 0 0,2 0 0,-2 0 0,2 0 0,-2 0 0,0 0 0,1 0 0,-3 2 0,2-1 0,0 3 0,1-2 0,0-1 0,0 1 0,-3 0 0,2 0 0,-1-1 0,1-1 0,0 0 0,1 0 0,-1 0 0,0 0 0,0 0 0,2 0 0,-2 0 0,2 0 0,-2 0 0,2 0 0,-2 0 0,3 0 0,-2 0 0,0 0 0,-1 0 0,1 0 0,-1 0 0,0 0 0,0 0 0,0 0 0,1 0 0,-1 0 0,0 0 0,0 0 0,0 0 0,0 0 0,1 0 0,-1 0 0,0 0 0,0 0 0,0 0 0,0 0 0,1 0 0,-1 0 0,0 0 0,0 0 0,0 0 0,2 0 0,-2 0 0,2 0 0,-2 0 0,0 0 0,-1 2 0,2-2 0,-1 2 0,1-2 0,-1 0 0,1 0 0,-1 0 0,0 0 0,-1 1 0,0 0 0,0 0 0,1-1 0,1 0 0,-1 0 0,-2 2 0,4-2 0,-5 3 0,6-2 0,-4 0 0,3-1 0,-2 0 0,-1 2 0,2-2 0,-2 2 0,3-2 0,-2 0 0,-1 1 0,0 0 0,0 2 0,-1-3 0,-5 6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5"/>
    </inkml:context>
    <inkml:brush xml:id="br0">
      <inkml:brushProperty name="width" value="0.1" units="cm"/>
      <inkml:brushProperty name="height" value="0.1" units="cm"/>
      <inkml:brushProperty name="color" value="#66CC00"/>
    </inkml:brush>
  </inkml:definitions>
  <inkml:trace contextRef="#ctx0" brushRef="#br0">112 667 14925,'5'-15'0,"1"2"4063,6-5-4063,3 5 1668,0-3-1668,-1 1 0,1-1 0,12 7 903,-2-10-903,5 15 0,-8-16 0,-8 18 3016,1-12-3016,0 13 0,0-12 0,-3 5 0,3 0 0,0-5 0,-2 12 0,-3-12 0,2 10 0,-3-10 0,7 5 0,-1 0 0,-1-6 0,2 4 0,-2 2 0,2-6 0,-7 7 0,4-2 0,-10-5 0,10 12 0,-5-5 0,0 0 0,6 6 0,-6-12 0,7 11 0,0-12 0,1 5 0,-1 0 0,-1-4 0,1 6 0,1-2 0,11-8 0,-9 15 0,10-7 0,-13 9 0,-1 0 0,1 0 0,1 0 0,-7-5 0,-3-2 0,-6-4 0,0-2 0,0-1 0,0 2 0,0 0 0,0-1 0,7 0 0,1-2 0,0 0 0,6 8 0,-12-8 0,4 7 0,-6-6 0,-3 5 0,-17 3 0,3 14 0,-21 3 0,7 7 0,-31 3 0,16 0 0,-2-10 0,9 8 0,20-10 0,-8 9 0,12-10 0,-12 8 0,16-7 0,-15 2 0,17 2 0,-6-11 0,6 11 0,-5-4 0,5 7 0,-5-9 0,-1 7 0,5-6 0,-3 8 0,5-1 0,0 0 0,-6 0 0,5 1 0,1-1 0,-6-1 0,6-5 0,-1 4 0,-3-5 0,6 0 0,-1 5 0,2-7 0,-2 9 0,-2-3 0,-13 10 0,6-12 0,-7 10 0,1-4 0,-5 2 0,0-2 0,1 0 0,11-7 0,-1 6 0,0-8 0,2 6 0,1-10 0,4 10 0,8-11 0,10 5 0,3-7 0,4 0 0,-3-7 0,3-2 0,0-7 0,-1 3 0,2-16 0,-1 11 0,3-8 0,-2-1 0,-1 7 0,1-7 0,-2 12 0,12-3 0,-8 2 0,19-4 0,-18 3 0,19 7 0,-11-7 0,3 8 0,8-10 0,-21 9 0,21-9 0,-20 17 0,20-7 0,-22 9 0,23-10 0,-23 8 0,10-14 0,-11 13 0,11-11 0,-10 4 0,14-21 0,-15 14 0,1-12 0,-1 15 0,-2 5 0,2-5 0,-1 13 0,1-6 0,-2 1 0,1 3 0,-1-9 0,0 11 0,-1-9 0,-5 4 0,-3-9 0,-5 3 0,0-1 0,-13 6 0,3-4 0,-23 8 0,13-4 0,-18 7 0,19 0 0,-8 0 0,0 0 0,9 0 0,-9 0 0,12 0 0,-1 0 0,1 0 0,-1 0 0,1 0 0,0 0 0,-1 0 0,0 0 0,2 0 0,-1 0 0,-1 0 0,1 7 0,0 2 0,-12 8 0,8-1 0,-8 1 0,12-1 0,-1-1 0,1 0 0,0 1 0,-1-1 0,8 0 0,-6-1 0,5 2 0,-4-2 0,4 1 0,-2-3 0,11 2 0,-6-2 0,-1 1 0,7 0 0,-14 1 0,12 1 0,-12-1 0,12 2 0,-12 0 0,13-1 0,-11-8 0,10 6 0,-9-10 0,10 10 0,-5-6 0,6 5 0,0 8 0,0-7 0,-5 8 0,2-10 0,-9-5 0,11 7 0,-5-12 0,6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6"/>
    </inkml:context>
    <inkml:brush xml:id="br0">
      <inkml:brushProperty name="width" value="0.1" units="cm"/>
      <inkml:brushProperty name="height" value="0.1" units="cm"/>
      <inkml:brushProperty name="color" value="#66CC00"/>
    </inkml:brush>
  </inkml:definitions>
  <inkml:trace contextRef="#ctx0" brushRef="#br0">1344 298 24575,'-21'0'0,"2"0"0,4 0 0,3 0 0,-3 0 0,1 0 0,1 0 0,-14 0 0,9 0 0,-21 0 0,21 0 0,-10 0 0,1 0 0,9 0 0,-22 0 0,23-6 0,-11-3 0,1-10 0,10 3 0,-12-1 0,2-1 0,9 3 0,-9 3 0,12-2 0,-1 7 0,1-2 0,-1 2 0,1-1 0,-7 7 0,5-6 0,-6 7 0,9 0 0,-2 0 0,0-6 0,-11 3 0,8-3 0,-8 6 0,13 0 0,-1 0 0,-1 0 0,1-6 0,0 5 0,3-4 0,-3 5 0,2-8 0,-3 7 0,0-5 0,1 6 0,0 0 0,-1 0 0,8-8 0,-6 7 0,5-6 0,-5 7 0,-2 0 0,1 0 0,-12 0 0,8 0 0,-8 0 0,12 0 0,-1 0 0,0 0 0,-11 0 0,10 0 0,-9 0 0,11 0 0,1 0 0,6 4 0,2 4 0,6 6 0,0 0 0,0 2 0,0-2 0,0 2 0,0-1 0,0 1 0,0-1 0,8-1 0,0 2 0,7-8 0,1 5 0,-3-11 0,3 11 0,0-10 0,-1 4 0,11 2 0,-6-7 0,6 8 0,-12-10 0,2 6 0,-1-5 0,1 7 0,-2-2 0,2-5 0,0 6 0,-1-7 0,-1 7 0,1-5 0,1 4 0,-2-6 0,0 0 0,0 0 0,1 0 0,1 0 0,0 0 0,-3 0 0,2 0 0,0 0 0,-2 0 0,3 0 0,-2 0 0,14 0 0,-9 0 0,20 0 0,-11 10 0,15-9 0,-1 9 0,0-10 0,17 0 0,-12 9 0,12-6 0,-18 7 0,-11-10 0,9 0 0,-21 0 0,9 0 0,0 0 0,-8 0 0,8 0 0,-12 0 0,-1 0 0,2 0 0,-2 0 0,-15 0 0,-15 0 0,-16 0 0,-10-10 0,-38-20 0,29 4 0,-29-14 0,38 19 0,13 9 0,2-4 0,11 14 0,0-12 0,1 13 0,0-7 0,-1 2 0,2 5 0,-9-12 0,5 10 0,-2-9 0,5 11 0,1-4 0,-1-3 0,-1 6 0,1-4 0,0-1 0,1 6 0,-1-4 0,0-2 0,0 4 0,-1-10 0,-11 13 0,9-14 0,-20 12 0,7-15 0,0 15 0,-7-16 0,7 16 0,2-8 0,-11 1 0,20 7 0,-5-16 0,9 17 0,-12-5 0,11-1 0,-10 5 0,11-5 0,1 7 0,1 0 0,1 0 0,11 0 0,10 7 0,7-5 0,15 19 0,-14-13 0,6 8 0,-6-2 0,11-4 0,-10 7 0,23 2 0,-11-10 0,13 11 0,-11-13 0,-4 5 0,0-5 0,-10 0 0,10-6 0,-11 13 0,-2-13 0,2 13 0,-1-6 0,-1 1 0,0-2 0,-1-7 0,0 5 0,2-4 0,-2 6 0,1-7 0,2 0 0,-3 6 0,3-5 0,-1 6 0,-1-7 0,0 0 0,1 0 0,0 0 0,0 0 0,-1 0 0,2 0 0,-1 0 0,0 0 0,1 0 0,-1 0 0,1 0 0,-3 0 0,3 6 0,0-4 0,-1 5 0,6-7 0,-4 0 0,-6 0 0,-43 0 0,-1 0 0,-45 0 0,32 0 0,-13 0 0,11 0 0,3 0 0,-4 0 0,19 0 0,-8 0 0,20 0 0,-9 0 0,0 0 0,7 0 0,-6-7 0,10 5 0,-6-11 0,-8 12 0,6-13 0,-3 12 0,12-12 0,-1 12 0,1-12 0,-12 14 0,9-13 0,-9 10 0,-1-14 0,10 16 0,-9-15 0,11 13 0,1-3 0,0 6 0,-1-7 0,2 5 0,1-4 0,6 0 0,2 0 0,12 0 0,-5 1 0,5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7"/>
    </inkml:context>
    <inkml:brush xml:id="br0">
      <inkml:brushProperty name="width" value="0.1" units="cm"/>
      <inkml:brushProperty name="height" value="0.1" units="cm"/>
      <inkml:brushProperty name="color" value="#66CC00"/>
    </inkml:brush>
  </inkml:definitions>
  <inkml:trace contextRef="#ctx0" brushRef="#br0">164 280 24575,'0'50'0,"0"-12"0,0 38 0,0-29 0,0 28 0,0-28 0,0 12 0,0-30 0,0 11 0,0-22 0,0 8 0,0-10 0,0-1 0,0 1 0,0-3 0,0 1 0,0-2 0,0 1 0,0 0 0,0 2 0,0-2 0,0 3 0,0-1 0,0 12 0,0-8 0,0 7 0,0-10 0,0-2 0,0 1 0,0 0 0,0-1 0,0-2 0,0 0 0,0 0 0,0-9 0,-8-19 0,7-12 0,-16-17 0,-4-15 0,7 13 0,-14-13 0,17 18 0,-10-1 0,9 2 0,3 11 0,-1-10 0,8 22 0,-8-9 0,10-1 0,0-2 0,0-29 0,0 13 0,0-30 0,0 29 0,0-12 0,0 18 0,0-2 0,0 12 0,0 4 0,0 13 0,0-2 0,0 0 0,0 2 0,0-2 0,0 0 0,0 2 0,0-2 0,0 0 0,0 2 0,0 10 0,10 16 0,-9 17 0,9 0 0,-1 11 0,-7-11 0,8 13 0,-10 17 0,0-13 0,0 13 0,0 0 0,0-12 0,0 10 0,0-15 0,0 0 0,0-11 0,0 8 0,0-21 0,0 9 0,0-11 0,0-2 0,0 1 0,0 1 0,0-1 0,0 0 0,0-2 0,0 2 0,0-3 0,0 2 0,0-3 0,0 0 0,0 1 0,7 2 0,-6-2 0,12 2 0,-12-2 0,10-5 0,-10 4 0,5-4 0,1 0 0,-1-3 0,6-8 0,-6-5 0,8-15 0,7-25 0,2 2 0,8-14 0,-10 18 0,1-16 0,-10 14 0,13-32 0,-23 32 0,11-31 0,-13 29 0,0-30 0,0 31 0,0-13 0,0 17 0,0 1 0,0 10 0,0 3 0,0 14 0,0 6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8"/>
    </inkml:context>
    <inkml:brush xml:id="br0">
      <inkml:brushProperty name="width" value="0.1" units="cm"/>
      <inkml:brushProperty name="height" value="0.1" units="cm"/>
      <inkml:brushProperty name="color" value="#66CC00"/>
    </inkml:brush>
  </inkml:definitions>
  <inkml:trace contextRef="#ctx0" brushRef="#br0">161 304 24575,'20'0'0,"-2"0"0,-4 0 0,2 0 0,-1 0 0,0 0 0,12-10 0,-9 7 0,21-16 0,-9 8 0,1 0 0,8-9 0,-9 9 0,0-1 0,9-7 0,-21 9 0,9-7 0,-12 9 0,1-6 0,10 3 0,-8 2 0,22-10 0,-23 10 0,22-2 0,-20-3 0,20 12 0,-22-12 0,10 14 0,2-17 0,-12 15 0,10-7 0,0-1 0,4 8 0,-2-8 0,-1 10 0,-12 0 0,-2 0 0,1 0 0,0 0 0,1 0 0,-9 5 0,1 4 0,-8 3 0,0 4 0,0 11 0,0-10 0,0 10 0,0-11 0,0-1 0,0 0 0,-8 1 0,-11 1 0,-12-8 0,-11 9 0,0-14 0,0 14 0,-1-15 0,3 5 0,-21-8 0,28 0 0,-24 0 0,27 0 0,-12 10 0,11-9 0,-7 9 0,19-10 0,-20 0 0,22 0 0,-24 0 0,23 0 0,-21 0 0,9 0 0,-1 0 0,4 0 0,12 0 0,-12 0 0,9 0 0,-11 0 0,16 0 0,-1 0 0,12 0 0,32 0 0,21 0 0,29-12 0,0-3 0,-21 2 0,3-3 0,26-11 0,-35 17 0,-1 2 0,6-4 0,1 1 0,-12 7 0,30-18 0,-30 11 0,13 0 0,-30-6 0,8 17 0,-7-8 0,-2 8 0,-3 0 0,-10 0 0,0 0 0,-7 5 0,-3 3 0,-6 3 0,0 5 0,0-4 0,-6 3 0,-15 1 0,2-6 0,-20-2 0,9-8 0,-29 0 0,12 0 0,-12 0 0,0 0 0,13 0 0,-14 0 0,19 0 0,-1 0 0,0 0 0,11 0 0,-8 0 0,20 0 0,-20 0 0,22 6 0,-23-3 0,21 3 0,-20 4 0,21-8 0,-21 7 0,8 1 0,1-2 0,-8 5 0,7 2 0,-11-13 0,1 16 0,-3-6 0,15 1 0,-10 6 0,20-18 0,-8 15 0,12-14 0,-1 4 0,0 2 0,3-7 0,9 6 0,19-7 0,29 0 0,3-9 0,29-6 0,-30 2 0,30-10 0,-30 19 0,13-7 0,0-1 0,-14 10 0,2-11 0,-8 13 0,-20 0 0,7-6 0,-10 4 0,0-6 0,-1 8 0,-1 0 0,1 0 0,1 0 0,-7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9"/>
    </inkml:context>
    <inkml:brush xml:id="br0">
      <inkml:brushProperty name="width" value="0.1" units="cm"/>
      <inkml:brushProperty name="height" value="0.1" units="cm"/>
      <inkml:brushProperty name="color" value="#66CC00"/>
    </inkml:brush>
  </inkml:definitions>
  <inkml:trace contextRef="#ctx0" brushRef="#br0">1619 308 24575,'-20'0'0,"0"0"0,-7 0 0,1 0 0,-14 0 0,8 0 0,3 0 0,9 0 0,5 0 0,2-5 0,-3 4 0,3-6 0,-3 1 0,-11 4 0,8-4 0,-20-4 0,22 7 0,-23-6 0,22 9 0,-21-9 0,9 6 0,-13-15 0,13 16 0,-9-17 0,-8 4 0,0 3 0,1 1 0,6 1 0,9 6 0,2-4 0,2 8 0,11-6 0,1 3 0,-12-13 0,-3 14 0,-13-17 0,0 7 0,-15 1 0,-4-11 0,-2 9 0,-11 0 0,28 4 0,-12-1 0,17 8 0,11-8 0,-7 10 0,19 0 0,-6 0 0,10 0 0,7 5 0,1 2 0,7 7 0,0 2 0,0-1 0,0-1 0,0 13 0,0-8 0,0 8 0,0-12 0,0 0 0,0 12 0,7-9 0,-5 9 0,14 0 0,-8-9 0,9 9 0,-1-11 0,0 0 0,-1-2 0,0 1 0,0-6 0,12-3 0,20-6 0,-1 0 0,30 0 0,-30 0 0,31 0 0,-12 0 0,-12 0 0,1 0 0,-23 0 0,11 0 0,-13 0 0,28 0 0,-23 0 0,41 0 0,-12 0 0,17 0 0,-1 12 0,1 3 0,-16 0 0,-17-3 0,-8-2 0,-22-9 0,10 9 0,-11-10 0,-17-5 0,-1-2 0,-28-9 0,-1-3 0,-34-5 0,0 0 0,-5 1 0,12 8 0,15 5 0,13 3 0,-9 6 0,8-7 0,2 2 0,1 5 0,1-7 0,9 8 0,-9 0 0,11 0 0,1 0 0,0 0 0,-7 0 0,4-6 0,-16 4 0,16-4 0,-9 6 0,12 0 0,-12 0 0,15-8 0,-14 7 0,17-6 0,-4 2 0,-2 2 0,8-7 0,-7 8 0,5-3 0,-5 5 0,0 0 0,2 0 0,1 0 0,-2 0 0,-3 0 0,-5 0 0,2 0 0,-22 0 0,9 0 0,-5 0 0,10 0 0,11 0 0,1 0 0,1 0 0,5-10 0,2 3 0,7-12 0,0 7 0,4 6 0,4 0 0,5 6 0,3 0 0,-1-6 0,0 3 0,0-3 0,1-1 0,-1 5 0,-1-4 0,2 6 0,-1 0 0,0 0 0,0 0 0,1 0 0,0 0 0,-9 6 0,-1 2 0,-6 8 0,0-2 0,0 1 0,0-1 0,0 1 0,-5-3 0,-3-5 0,-5-1 0,-1-6 0,0 0 0,-2 0 0,1 0 0,0 0 0,1 0 0,0 0 0,-2 0 0,0-7 0,1-2 0,1 1 0,4-6 0,-4 13 0,7-6 0,-2 0 0,2-1 0,7-8 0,0 0 0,0 2 0,0-14 0,0 10 0,0-8 0,0 10 0,0 0 0,0 1 0,7 6 0,2 3 0,6 6 0,-1 0 0,2 0 0,-2 0 0,2 0 0,0 0 0,-1 0 0,-8 6 0,0 15 0,-7-4 0,0 23 0,0-23 0,0 10 0,0 0 0,0-7 0,0 7 0,0-13 0,0-1 0,-4-4 0,2-6 0,-3-3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0"/>
    </inkml:context>
    <inkml:brush xml:id="br0">
      <inkml:brushProperty name="width" value="0.05" units="cm"/>
      <inkml:brushProperty name="height" value="0.05" units="cm"/>
      <inkml:brushProperty name="color" value="#E71224"/>
    </inkml:brush>
  </inkml:definitions>
  <inkml:trace contextRef="#ctx0" brushRef="#br0">76 98 24575,'0'13'0,"0"-2"0,0 3 0,0-1 0,0 0 0,0-2 0,0 3 0,0-2 0,0 2 0,4-6 0,4-3 0,12-5 0,-4 0 0,6 0 0,-7 0 0,1 0 0,-1 0 0,0 0 0,1 0 0,-2 0 0,0 0 0,-1 0 0,1 0 0,-2 0 0,-1 0 0,0 0 0,-4 5 0,2 3 0,-7 4 0,4 0 0,-6-1 0,0 2 0,0-1 0,0 1 0,0 1 0,0 2 0,0-2 0,0 0 0,0 1 0,0-1 0,0-1 0,0-1 0,0 4 0,0-3 0,0 2 0,0-1 0,0 1 0,0 0 0,0 1 0,0-1 0,0-2 0,-5-4 0,-4-4 0,-3-5 0,-3 0 0,0 0 0,2 0 0,-3 0 0,4 0 0,-4 0 0,-7 0 0,6 0 0,-5 0 0,6 0 0,2 0 0,-2 0 0,0 0 0,2-8 0,0 1 0,-2-8 0,4 2 0,-2-1 0,7 2 0,-5 4 0,10-4 0,-5 5 0,7-8 0,0 1 0,0 1 0,0-2 0,0 0 0,0-1 0,6 2 0,4-2 0,4 1 0,2-1 0,-2 1 0,2 6 0,-1-4 0,0 10 0,1-3 0,-3 6 0,2 0 0,-1 0 0,-1 0 0,3 0 0,-3 0 0,0 0 0,-1 0 0,-5 6 0,5 3 0,-10 7 0,5-1 0,-7 0 0,7 1 0,-6-3 0,7 2 0,-8-2 0,0 2 0,0-3 0,0 2 0,-19 3 0,7-1 0,-15-5 0,12-3 0,-1-2 0,0-4 0,1 4 0,0-6 0,-1 0 0,3 0 0,-2 0 0,0 0 0,2 0 0,-1 0 0,8-4 0,1-4 0,5-5 0,0-3 0,0 2 0,5 5 0,4 5 0,4-4 0,2 7 0,0-6 0,1 7 0,-2 0 0,12 0 0,-7 0 0,8 0 0,-12 0 0,-1 0 0,2 0 0,-2 0 0,-5 4 0,-4 4 0,-5 5 0,0 1 0,0 1 0,-5-2 0,-4-5 0,-5-2 0,-2-6 0,2 0 0,-1 0 0,0 0 0,3 0 0,-4 0 0,3 0 0,0 0 0,7-5 0,1-4 0,5-4 0,0-2 0,0 0 0,0-1 0,0 1 0,0 1 0,0-2 0,0 0 0,6 7 0,3 3 0,5 6 0,2 0 0,-1 0 0,0 0 0,-2 0 0,2 0 0,-1 0 0,-2 5 0,-4 3 0,-4 5 0,-4 0 0,0 0 0,0-1 0,-6-5 0,-1-2 0,-19 5 0,8-9 0,-11 9 0,16-10 0,-3 0 0,1 0 0,0 0 0,0 0 0,2 0 0,-1 0 0,6-5 0,3-3 0,5-7 0,0-1 0,0 2 0,0-1 0,0 2 0,0-3 0,0 0 0,0 4 0,0-3 0,5 6 0,3 3 0,6 6 0,1 0 0,1 0 0,-2 0 0,1 0 0,-1 0 0,-1 0 0,-5 5 0,-2 4 0,-6 2 0,0 5 0,0-3 0,0 2 0,0 0 0,0 1 0,0-1 0,0-1 0,-6 0 0,-2-8 0,-5 0 0,-3-6 0,0 0 0,2 0 0,-1 0 0,2 0 0,-3 0 0,1 0 0,2 0 0,5-6 0,3 0 0,5-6 0,0-3 0,0 1 0,0-2 0,0 0 0,0 1 0,0 1 0,6-2 0,-3 2 0,3 1 0,1 6 0,-5-5 0,11 4 0,-12-6 0,13-1 0,-12 2 0,5-1 0,-7 2 0,0-2 0,0 1 0,0-2 0,0 1 0,0 1 0,0 1 0,0-1 0,0 0 0,0-1 0,0 1 0,0-3 0,0 2 0,0-1 0,-5 8 0,-2 2 0,-5 5 0,6 5 0,1 0 0,5 2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1"/>
    </inkml:context>
    <inkml:brush xml:id="br0">
      <inkml:brushProperty name="width" value="0.05" units="cm"/>
      <inkml:brushProperty name="height" value="0.05" units="cm"/>
      <inkml:brushProperty name="color" value="#E71224"/>
    </inkml:brush>
  </inkml:definitions>
  <inkml:trace contextRef="#ctx0" brushRef="#br0">377 0 15217,'-4'0'0,"2"0"3970,-11 7-3970,2-5 1617,5 10-1617,-8-11 872,8 11-872,-6-9 2899,10 10-2899,-12-13 0,12 14 0,-12-12 0,8 11 0,-3-7 0,-3 1 0,11 6 0,-7-6 0,8 7 0,-6-8 0,4 6 0,-4-5 0,6 7 0,0-2 0,0 1 0,0-1 0,-8-5 0,6 3 0,-4-4 0,6 7 0,-9-7 0,1-1 0,-8-5 0,10-5 0,5 5 0,8-6 0,7 6 0,0 0 0,2 0 0,-9 7 0,7 2 0,-13 7 0,5-2 0,-6 1 0,0 0 0,0 1 0,0-3 0,0 3 0,0-1 0,0 1 0,0-2 0,0-1 0,-6-7 0,-3 8 0,-6-13 0,1 13 0,-1-13 0,1 6 0,-2 0 0,0-5 0,1 4 0,1-6 0,-2 0 0,1 0 0,1 0 0,2 0 0,0-5 0,6-2 0,1-19 0,5 6 0,0-18 0,0 20 0,0-22 0,0 23 0,0-10 0,0 11 0,0 0 0,0 1 0,3 7 0,17-8 0,-3 13 0,21-6 0,-8 9 0,1 0 0,-4 0 0,-12 0 0,-1 0 0,2 0 0,-1 0 0,-6 4 0,-3 5 0,-6 3 0,0 4 0,0 11 0,0-10 0,0 23 0,0-22 0,0 9 0,0-12 0,0 1 0,0-1 0,0 0 0,0-2 0,-6-4 0,-3-4 0,-7-5 0,1 0 0,1 0 0,-2 0 0,-11 0 0,8 0 0,-8 0 0,11 0 0,1 0 0,0 0 0,-1 0 0,3 0 0,-3 0 0,4 0 0,-2 0 0,8-6 0,1-15 0,5-9 0,0-13 0,0 14 0,0-11 0,0 22 0,0-9 0,0 13 0,6 7 0,2 0 0,6 7 0,1 0 0,12 0 0,-8 0 0,8 0 0,-13 0 0,1 0 0,1 0 0,-1 0 0,0 0 0,-8 7 0,-2 1 0,-5 8 0,0 0 0,0-2 0,0 2 0,0-1 0,0 1 0,0 9 0,0 1 0,0 3 0,0-7 0,-6-14 0,-3 6 0,-4-13 0,-2 7 0,1-8 0,2 0 0,-1 0 0,-2 6 0,3-5 0,-4 5 0,3-6 0,-2 0 0,2 0 0,6-4 0,0-4 0,7-6 0,0-1 0,0 1 0,0-2 0,0 0 0,0 3 0,5 5 0,3 3 0,4 5 0,0 0 0,-3 5 0,-5 3 0,-4 5 0,0 0 0,0 0 0,0-2 0,-4-4 0,3-7 0,-3-46 0,4 22 0,0-40 0,6 53 0,2-15 0,8 17 0,-2 1 0,1 0 0,0 8 0,1 0 0,-3 0 0,3 0 0,-2 0 0,0 0 0,0 0 0,-6 6 0,-2 2 0,-6 5 0,0 2 0,0-1 0,0 2 0,0-2 0,0 1 0,0 0 0,-6-8 0,-3 0 0,-6-7 0,-1 0 0,3 0 0,-3 0 0,3 0 0,0 4 0,-1-2 0,3 4 0,4-11 0,2-2 0,5-7 0,0-2 0,6 2 0,1 7 0,8 0 0,0 7 0,-1 0 0,-6 6 0,-3 14 0,-5-4 0,0 11 0,0-13 0,0 2 0,0-1 0,0 0 0,0 1 0,-7-7 0,1-3 0,-2-11 0,2-3 0,6-3 0,0-1 0,0 1 0,0 4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2"/>
    </inkml:context>
    <inkml:brush xml:id="br0">
      <inkml:brushProperty name="width" value="0.05" units="cm"/>
      <inkml:brushProperty name="height" value="0.05" units="cm"/>
      <inkml:brushProperty name="color" value="#E71224"/>
    </inkml:brush>
  </inkml:definitions>
  <inkml:trace contextRef="#ctx0" brushRef="#br0">1 132 24575,'17'0'0,"20"0"0,-6 0 0,6 0 0,2 0 0,-20 0 0,8 7 0,-12 2 0,1-1 0,-3 0 0,-4-2 0,4-5 0,-4 5 0,0 2 0,4-7 0,-7 6 0,3-1 0,3-3 0,-11 10 0,7-5 0,-8 7 0,0-3 0,0 3 0,0-1 0,0 0 0,0 2 0,0-1 0,0-2 0,0-8 0,0-37 0,0-6 0,0-24 0,0 19 0,6 15 0,-4 6 0,12 7 0,-12-1 0,11 0 0,-12 1 0,12 1 0,-5-1 0,7 6 0,-1 4 0,0 5 0,1 0 0,-2 0 0,2 0 0,1 0 0,0 0 0,-2 0 0,2 0 0,-2 6 0,2-3 0,-2 10 0,2-4 0,0 6 0,-8 12 0,-1-9 0,-7 9 0,0-1 0,0-6 0,0 7 0,0-13 0,0 2 0,0 0 0,-20 11 0,9-10 0,-29 14 0,23-16 0,-22 4 0,19-3 0,-18 5 0,20-5 0,-21-5 0,20-5 0,-7-6 0,10 0 0,1 0 0,-1 0 0,1 0 0,-1 0 0,3 0 0,-3 0 0,2 0 0,1-5 0,5-3 0,2-6 0,6 0 0,0-9 0,0 6 0,0-5 0,0 7 0,7 2 0,2-2 0,17 6 0,-8-4 0,22 2 0,-22 1 0,9-5 0,0 13 0,-9-5 0,9 7 0,-11 0 0,-1 0 0,-1 0 0,2 0 0,-1 0 0,0 0 0,-9 4 0,1 5 0,-7 4 0,0 2 0,0 0 0,0 12 0,0-9 0,0 9 0,-7-12 0,-2 0 0,-18 2 0,9-7 0,-9 0 0,12-10 0,-1 0 0,1 0 0,-1 0 0,1 0 0,-1 0 0,3 0 0,6-6 0,2-2 0,5-17 0,0 6 0,0-20 0,0 21 0,0-21 0,0 21 0,6-10 0,2 14 0,26-5 0,-2 1 0,16 5 0,-18 4 0,-3 9 0,-12 0 0,1 0 0,-7 6 0,-3 1 0,-6 7 0,0 0 0,0 2 0,0-1 0,0 0 0,-6-1 0,-4-7 0,-5 0 0,0-7 0,-1 7 0,-11-5 0,9 4 0,-9-6 0,11 0 0,1 0 0,2 0 0,-2 0 0,1 0 0,6-5 0,3-3 0,5-7 0,0 0 0,0 0 0,0-12 0,0 9 0,6-9 0,5 0 0,17 6 0,4-10 0,-1 12 0,7-2 0,-19 13 0,8-2 0,-13 10 0,1 0 0,1 0 0,-7 5 0,-3 16 0,-6-4 0,0 22 0,0-9 0,0 0 0,0-2 0,0-15 0,0 14 0,0-1 0,-6 3 0,3-7 0,-10-7 0,4 1 0,-6-2 0,-1-5 0,0-3 0,3-6 0,-3 0 0,0 0 0,1 0 0,0 0 0,1 0 0,0 0 0,1 0 0,-1 0 0,5-5 0,4-3 0,5-6 0,0-1 0,0 1 0,0-2 0,0 0 0,14 1 0,8-4 0,3 11 0,14-1 0,-20 9 0,6 0 0,-9 0 0,-1 0 0,1 0 0,-1 0 0,-6 5 0,-3 4 0,-6 4 0,0 2 0,0 0 0,0 1 0,-14 0 0,4-3 0,-24-4 0,15 4 0,-6-10 0,9 3 0,-11-6 0,9 0 0,-9 0 0,14 0 0,-2 0 0,6-4 0,4-4 0,5-18 0,0-5 0,0 2 0,9-11 0,3 9 0,7 2 0,-2 2 0,-2 11 0,1 7 0,-1 3 0,-1 6 0,2 0 0,-7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5"/>
    </inkml:context>
    <inkml:brush xml:id="br0">
      <inkml:brushProperty name="width" value="0.05" units="cm"/>
      <inkml:brushProperty name="height" value="0.05" units="cm"/>
    </inkml:brush>
  </inkml:definitions>
  <inkml:trace contextRef="#ctx0" brushRef="#br0">549 2128 12979,'5'8'0,"0"-2"4605,-5 8-4605,-23 16 2014,12-15-2014,-29 25 1118,26-26-1118,-18 11 3859,17-13-3859,-17 4 0,18-3 0,-17 3 0,16-3 0,-6 1 0,8-7 0,-8-2 0,6-5 0,-8 0 0,12 0 0,-2 0 0,-9 0 0,7 0 0,-7 0 0,11 0 0,-3 0 0,2 0 0,0 0 0,4-5 0,-4-11 0,10-9 0,-12-9 0,12-13 0,-6-4 0,8 1 0,0 2 0,0 13 0,0 2 0,0 9 0,5 1 0,1 11 0,17-2 0,-9 1 0,18 4 0,-17-2 0,16 3 0,-16-6 0,15-3 0,-15 5 0,16-4 0,0 8 0,-7 1 0,3 7 0,-14 0 0,-1 0 0,2 0 0,-3 0 0,1 0 0,0 0 0,4 10 0,-1 7 0,2 1 0,-1 13 0,-2-16 0,-6 17 0,-3-7 0,-5 13 0,0-12 0,-7 10 0,-9-12 0,-11 3 0,-6-2 0,-2-2 0,2-5 0,-1 7 0,0-15 0,10 2 0,-7-9 0,16 2 0,-17-5 0,17 0 0,-7 0 0,0 0 0,8 0 0,-8 0 0,0 0 0,6 0 0,-5-7 0,9 1 0,0-6 0,4-10 0,-2 7 0,8-16 0,-3 16 0,5-15 0,0 5 0,0-8 0,0 7 0,0-5 0,0 16 0,0-7 0,15 9 0,-7-1 0,24-2 0,7 9 0,-3-9 0,25 15 0,-23-14 0,37 12 0,-33-4 0,19 7 0,-26 0 0,-12 0 0,-1 0 0,-9 0 0,-1 0 0,-6 11 0,0 7 0,-6 12 0,0 3 0,0 14 0,0-9 0,0 9 0,0-13 0,0 0 0,0 0 0,0-10 0,-7 6 0,0-15 0,-18 10 0,2-19 0,-12 1 0,12-7 0,-24 0 0,30 0 0,-29 0 0,23 0 0,-12 0 0,2 0 0,7 0 0,5 0 0,-1 0 0,7 0 0,-7 0 0,10 0 0,0 0 0,5-5 0,-6-11 0,10-23 0,-4 2 0,7-23 0,0 23 0,0-25 0,0 24 0,0-9 0,0 13 0,0 9 0,0 4 0,6 8 0,2 5 0,3 3 0,11 5 0,16 0 0,-2 0 0,25 0 0,-9 0 0,12 0 0,2 0 0,-15 0 0,-12 0 0,-8 0 0,-16 0 0,6 5 0,-14 3 0,-1 4 0,-6 0 0,0 10 0,0 2 0,0 10 0,0 0 0,-7 0 0,0-11 0,-11 8 0,-4-14 0,4 15 0,-4-14 0,-3 5 0,10-11 0,-17-2 0,19 0 0,-21-9 0,21 5 0,-19-6 0,17 0 0,-16 0 0,17 0 0,-9 0 0,1 0 0,7 0 0,-7 0 0,10 0 0,-3-16 0,2-2 0,-2-5 0,5-9 0,-2 7 0,9-9 0,-4 0 0,7 1 0,0 8 0,0-7 0,0 18 0,0-9 0,6 11 0,9-9 0,0 11 0,17-13 0,-8 14 0,9-8 0,7 2 0,-14 7 0,1 3 0,-15 5 0,-1 0 0,1 0 0,2 0 0,3 0 0,-4 4 0,-2 2 0,-6 5 0,-5 1 0,0 2 0,0-3 0,0 11 0,0 2 0,0 10 0,0-11 0,0 9 0,0-7 0,0-2 0,0 9 0,-15-16 0,5 8 0,-21-1 0,16-8 0,-17 8 0,18-9 0,-9-1 0,3-7 0,5 7 0,-7-12 0,9 4 0,1-5 0,0 0 0,-11 0 0,9 0 0,-8 0 0,9-5 0,1-3 0,0-4 0,-3-9 0,7 5 0,-4-6 0,11 1 0,-5-3 0,6-11 0,0 2 0,0-2 0,0-11 0,0 7 0,15-7 0,3 11 0,16 9 0,13-1 0,-9 11-6784,23 4 6784,-10 5-1230,13 7 1230,-12 0 0,-5 0 0,-14 0 0,0 0 0,-7 0 6175,-5 0-6175,-9 0 1839,6 0-1839,-6 0 0,0 6 0,-2 0 0,-7 15 0,2-6 0,-5 17 0,0-8 0,0 9 0,0 2 0,0-2 0,0 2 0,0-2 0,-5-9 0,-13 7 0,4-16 0,-18 10 0,17-13 0,-16 4 0,16-9 0,-7 6 0,0-11 0,7 3 0,-16-5 0,17 0 0,-8 0 0,-1 0 0,9 0 0,-18 0 0,18 0 0,-8 0 0,10 0 0,-1 0 0,1 0 0,0-6 0,-3-10 0,0-9 0,-2-8 0,1-1 0,6-1 0,3 2 0,7 0 0,0 8 0,0 3 0,0 9 0,0 1 0,0 0 0,0 0 0,0-1 0,0 1 0,5 0 0,1-1 0,7 1 0,22-5 0,-7 11-6784,34-5 6784,-27 11 0,27 0 0,-24 0 0,9 0 0,-23 0 0,-1 6 0,-12 0 6784,-4 6-6784,-2 0 0,-5 1 0,0-1 0,0 10 0,0 2 0,0 9 0,0-9 0,0 8 0,0-17 0,0 6 0,-5-8 0,-12 0 0,2 1 0,-6-1 0,-1-5 0,-3 4 0,1-10 0,-7 6 0,16-8 0,-17 0 0,17 0 0,-15 0 0,14 0 0,-15 0 0,16 0 0,-7 0 0,10 0 0,-1 0 0,1-5 0,6-1 0,-5-2 0,9-4 0,-4 6 0,6-7 0,0-7 0,0-6 0,0-8 0,0-14 0,15 11 0,-3-11 0,20 15 0,-6 6 0,-2 6 0,8 11 0,-19 5 0,19 5 0,-7 0 0,8 0 0,6 8 0,-14-1 0,3 7 0,-14 8 0,-1-7 0,-4 7 0,-4-1 0,-5-6 0,0 15 0,0-5 0,0 9 0,0 1 0,-5-12 0,-2-1 0,-15 1 0,8-11 0,-17 13 0,16-13 0,-15 4 0,5-1 0,-23 4 0,10-1 0,-9 0 0,23-3 0,-7 1 0,16-9 0,-7 1 0,9-8 0,1 0 0,1 0 0,5-4 0,1-12 0,5 2 0,0-16 0,0 14 0,0-15 0,0 16 0,0-6 0,0 10 0,0 1 0,0-21 0,0 7 0,0-12 0,0 5 0,5 15 0,12-15 0,7 7 0,10-3 0,-1-4 0,2 13 0,-11-6 0,7 16 0,-16-4 0,6 11 0,-8-5 0,-2 6 0,1 0 0,-6 6 0,-1 10 0,-5 9 0,0 8 0,0 2 0,0-2 0,0 15 0,-9-11 0,-1 10 0,-6-8 0,-1-3 0,1-7 0,2-7 0,2-9 0,5-1 0,-4-6 0,4 0 0,-5-6 0,0 0 0,1 0 0,5-10 0,1 3 0,5-34 0,0 14 0,0-21 0,0 14 0,0 1 0,0-2 0,5 12 0,1-1 0,7 13 0,8 4 0,4-5 0,-1 9 0,7-6 0,-6 9 0,-1 0 0,7 0 0,-6 0 0,-2 0 0,8 0 0,-16 0 0,7 0 0,-10 7 0,-4 0 0,-3 5 0,-5 1 0,0-2 0,0 11 0,0-7 0,-8 17 0,1-18 0,-18 17 0,2-15 0,-12 9 0,12-9 0,-9-1 0,17-8 0,-7 7 0,0-13 0,8 4 0,-8-5 0,11 0 0,0 0 0,-1 0 0,6-5 0,1-12 0,5-7 0,0-10 0,0 0 0,0 10 0,0-7 0,0 16 0,5-7 0,12 7 0,6 1 0,12-4 0,-11 8 0,-3 3 0,-9 7 0,2 0 0,-3 0 0,0 0 0,-5 5 0,-1 1 0,-5 4 0,0 12 0,0-7 0,0 16 0,-15-14 0,6 4 0,-22 4 0,16-11 0,-7 7 0,1-6 0,6-8 0,-7 1 0,10-2 0,-1-5 0,2 4 0,-2-5 0,8-9 0,-1-20 0,6-2 0,7-16 0,15-1 0,40-7 0,-17 19 0,13 3 0,-26 33 0,-17 0 0,7 0 0,-11 0 0,0 0 0,-5 5 0,1 2 0,-7 14 0,0 3 0,0 9 0,0 1 0,0 1 0,0-2 0,0 2 0,-8-12 0,2 4 0,-6-13 0,-1 3 0,1-5 0,0-6 0,0 2 0,-1-8 0,1 0 0,0 0 0,-1 0 0,1 0 0,0 0 0,-1 0 0,2 0 0,-1-8 0,6-7 0,1-9 0,5-11 0,0 2 0,0-1 0,0 0 0,0 10 0,15-1 0,-7 13 0,24-5 0,-17 10 0,7 0 0,-11 7 0,2 0 0,0 0 0,-1 0 0,0 0 0,0 5 0,0 1 0,-6 6 0,0 11 0,-6 0 0,0 11 0,0 0 0,0 0 0,0-1 0,0-8 0,0 7 0,-6-18 0,0 8 0,-6-11 0,0 2 0,-1-6 0,1-1 0,0-6 0,-11 0 0,9 0 0,-8 0 0,9 0 0,-9 0 0,9 0 0,-19 0 0,17 0 0,-7 0 0,4 0 0,5 0 0,-6 0 0,8-5 0,5-11 0,1 3 0,5-33 0,0 20 0,0-22 0,0 13 0,10-13 0,7 19 0,12-17 0,5 28 0,-1 1 0,2 9 0,-2 8 0,1 0 0,0 0 0,-10 0 0,-2 0 0,-9 0 0,-2 0 0,1 0 0,2 0 0,-3 0 0,1 5 0,0 2 0,-5 16 0,-1 0 0,-6 0 0,0 11 0,0-11 0,0 10 0,0-8 0,0 7 0,0-19 0,-6 10 0,-1-11 0,-5 0 0,0 1 0,-1-1 0,1 0 0,0-6 0,0-1 0,-1-5 0,1 0 0,0 0 0,-1 0 0,-9 0 0,7 0 0,-7 0 0,10 0 0,0 0 0,-1 0 0,2 0 0,-1 0 0,-5-5 0,4-1 0,1-6 0,6 0 0,6-1 0,0 0 0,0 0 0,0 1 0,0-10 0,6 8 0,24-21 0,10 15 0,24-11 0,-13 11 0,10 8 0,-24 5 0,10 7 0,-22 0 0,7 0 0,-18 0 0,7 0 0,-8 0 0,0 0 0,-2 0 0,-3 5 0,-3 0 0,-5 4 0,0 3 0,0 0 0,0-1 0,0 1 0,0 1 0,-5-7 0,2 5 0,-7-10 0,3 4 0,-5-5 0,2 0 0,0 0 0,-1 0 0,1 0 0,0 0 0,-1 0 0,0 0 0,0 0 0,1 0 0,-2 0 0,-1 0 0,4 0 0,2-7 0,2-9 0,5-23 0,7 12 0,-1-5 0,6 25 0,-1 2 0,0 5 0,-1 0 0,0 0 0,-5 5 0,-1 2 0,-4 4 0,0 12 0,0-9 0,0 18 0,0-17 0,0 16 0,-5-16 0,-3 7 0,-3-10 0,-1-6 0,0-1 0,2-5 0,-3 0 0,2 0 0,1 0 0,1 0 0,4-2 0,1-6 0,4-17 0,0 9 0,0-10 0,0 22 0,0 5 0,0 10 0,0 0 0,0 0 0,0-1 0,4-4 0,1-2 0,6-9 0,7-17 0,-9 6 0,9-11 0,-16 15 0,7-1 0,-6 1 0,2-2 0,-5-6 0,0 5 0,0-7 0,0 9 0,0 1 0,0 0 0,0-1 0,0 2 0,0 1 0,0-2 0,0 1 0,0 0 0,0 0 0,0-1 0,0 2 0,0-3 0,0 2 0,-5 5 0,2-2 0,-2 1 0,1-6 0,1 2 0,-2 1 0,5-2 0,0 1 0,0 1 0,-5 4 0,4-5 0,-5 4 0,1-4 0,4-1 0,-3 3 0,4-2 0,0 0 0,0-1 0,0 1 0,0-2 0,0 2 0,0-1 0,0 2 0,0-3 0,-6 8 0,5-6 0,-4 6 0,5-8 0,0 1 0,0-5 0,0 2 0,0-7 0,0-1 0,0-8 0,0 7 0,0-8 0,0 8 0,0-1 0,0-6 0,0 17 0,0-17 0,0 16 0,0-16 0,0 15 0,0-6 0,0 10 0,0 1 0,0-2 0,0 2 0,0-1 0,0 0 0,0-10 0,0 7 0,0-16 0,0 6 0,-9-8 0,8 7 0,-7-4 0,8 6 0,0-10 0,0-1 0,0 12 0,0 1 0,0 0 0,0 7 0,0-6 0,0 9 0,0 0 0,0 3 0,0-2 0,0-1 0,0 9 0,0 14 0,8 41 0,-7-12 0,8 37 0,-9-11 0,0-13 0,9 23 0,-7-39 0,8 10 0,-10-13 0,0 0 0,0 0 0,0-1 0,0 15 0,0-11 0,0 1 0,0-6 0,0-8 0,0 0 0,0-1 0,0-11 0,0 9 0,0-6 0,0 7 0,0-10 0,0-1 0,0 3 0,0-2 0,0 0 0,0-1 0,0 12 0,0-9 0,0 18 0,0-8 0,0 9 0,0-7 0,7 5 0,-6-17 0,7 7 0,-8-8 0,0-1 0,0 0 0,0 1 0,0-2 0,0-2 0,0 1 0,5-5 0,-1-2 0,6-3 0,-1 0 0,2 0 0,-5-5 0,-1-11 0,2-9 0,-5-9 0,5 0 0,-7-12 0,0-6 0,0 2 0,0-12 0,0 11 0,0 0 0,0-11 0,0 25 0,0-11 0,0 14 0,0 10 0,0-6 0,0 15 0,0-8 0,0 11 0,0-11 0,0 8 0,0-6 0,0-1 0,0 7 0,0-15 0,0 15 0,0-7 0,0 0 0,0 7 0,0-7 0,0-1 0,0 10 0,0-34 0,0 21 0,0-35 0,0 23 0,0-24 0,0 25 0,0-11 0,0 14 0,0 10 0,-7-7 0,5 17 0,-10-2 0,12 19 0,-5 27 0,5 19 0,0 3 0,0 32 0,10 1 0,-7 3 0,6 6 0,-9-30 0,10 0 0,-9-14 0,9 11 0,-10-11 0,0 15 0,9-1 0,-7 19 0,8-14 0,-10 13 0,9-19 0,-5 2 0,4-14 0,-8-5 0,0-21 0,0-3 0,0-11 0,0 2 0,0 0 0,0-3 0,0 1 0,0-1 0,0 1 0,5-6 0,-4 5 0,3-16 0,-9 2 0,-2-24 0,1-12 0,1-3 0,-6-18 0,9 24 0,-8-24 0,10 24 0,0-24 0,0 23 0,0-23 0,0 23 0,0-23 0,0 24 0,0-25 0,0 12 0,0-2 0,0 5 0,0 0 0,0 9 0,0-10 0,0 25 0,0-8 0,-6 15 0,5-6 0,-4 0 0,5 8 0,0-8 0,0 10 0,0-1 0,-5 0 0,3-8 0,-3 6 0,5-7 0,0 0 0,0-2 0,0 0 0,0-8 0,0 18 0,0-9 0,0 1 0,0 7 0,0-16 0,0 16 0,0-17 0,0 18 0,0-7 0,0 7 0,0 3 0,-5 5 0,0 2 0,0 9 0,0 1 0,5 7 0,-5-1 0,4 0 0,-4 10 0,5 3 0,0 22 0,0-10 0,0 24 0,0-10 0,0 13 0,0-12 0,0 9 0,0-10 0,0 13 0,0-13 0,0-4 0,0 1 0,0-11 0,0 10 0,0-23 0,0-1 0,0-3 0,0-5 0,5 6 0,-4-7 0,12-2 0,-13-1 0,6 0 0,-6 1 0,0-2 0,0 1 0,0 2 0,0-2 0,0 0 0,0 0 0,0 1 0,5-7 0,-4 6 0,5-6 0,-6 9 0,0-4 0,0 1 0,5-5 0,-4 5 0,5-4 0,-6 3 0,0 1 0,0-8 0,0-11 0,0-19 0,0-4 0,0-22 0,0 17 0,0-12 0,0 0 0,0 9 0,0-7 0,0 12 0,0 9 0,0-6 0,0 1 0,0-6 0,0 7 0,0-3 0,0 9 0,0-12 0,0 10 0,0-5 0,0 14 0,0-5 0,-6 7 0,5 3 0,-4 0 0,5 0 0,0-1 0,0 2 0,0-1 0,0 0 0,0 0 0,0 0 0,0 2 0,0-1 0,0 0 0,0-1 0,0 0 0,0 1 0,0 0 0,0 0 0,0 1 0,0-1 0,0-1 0,0 1 0,0-1 0,0 0 0,0 0 0,0-9 0,0 6 0,-6-3 0,5 5 0,-9 1 0,5 5 0,-5-1 0,5 12 0,3 11 0,2-2 0,0 18 0,0-9 0,0 1 0,0 9 0,0-10 0,0 11 0,0 14 0,0 2 0,0 15 0,0-14 0,0 10 0,0-24 0,0 10 0,0-13 0,0-10 0,0-2 0,0 0 0,0-7 0,0 6 0,0-9 0,0 1 0,0-1 0,0-1 0,5 1 0,-4 2 0,5-2 0,-6-1 0,0 1 0,0 0 0,4 13 0,1 30 0,1-19 0,-1 15 0,-5-41 0,0 3 0,5-7 0,-4 13 0,4-13 0,-5-11 0,0-10 0,0-34 0,-3-4 0,-4-5 0,-4-23 0,1-4 0,-2 1 0,-9 9 0,10 11 0,2 4 0,-3 5 0,-1-27 0,12 54 0,-5-9 0,6 25 0,0-3 0,0 2 0,0-2 0,0 5 0,0 0 0,0-1 0,-4 6 0,3-4 0,0 8 0,7-4 0,3 2 0,-5-13 0,3-2 0,-7-4 0,0-4 0,0 21 0,0-4 0,3 17 0,3-3 0,9 0 0,3-5 0,9 0 0,-10 0 0,31 0 0,1 0 0,6 0 0,0 0 0,14 0 0,-7 0 0,13 0 0,-15 0 0,-25 0 0,-5-5 0,13-5 0,-27-2 0,22-3 0,-24 3 0,4 0 0,-1-1 0,-3 7 0,3-11 0,-11 3 0,-2-4 0,-44 6 0,-19 7 0,-7 5 0,-7 1 0,1 4 0,13 8 0,-29 2 0,0 2 0,17 9 0,20-12 0,0-4 0,2-2 0,5-3 0,17-4 0,-7 9 0,23-2 0,5 0 0,5-2 0,7-1 0,35-5 0,-11 0 0,54 0 0,-30 0 0,13-2 0,7-6 0,-7-8 0,2 2 0,-2 6 0,3-2 0,-2-9 0,4-7 0,-4 4 0,-3 8 0,-1 2 0,10-13 0,0-1 0,-14 8 0,-9 4 0,-22 3 0,18-1 0,-61 12 0,5 0 0,-33 0 0,-44 4 0,-7-1 0,23 0 0,-5-1 0,-17 5 0,15-3 0,7 4 0,12-3 0,-2 0 0,-27 7 0,30-2 0,-28 11 0,47-2 0,-17 5 0,31-14 0,70 0 0,-8-10 0,23 0 0,5 0 0,6 0 0,-19 1 0,4-2 0,15-9 0,0-1 0,29-4 0,2-1 0,-2-3 0,-21-3 0,-10 14 0,7 1 0,-2-2 0,-6-2 0,18-1 0,-18 6 0,-10-1 0,-33 0 0,1 7 0,-23 0 0,-45 0 0,10 0 0,-22 0 0,-2 0 0,11 0 0,-12 0 0,-2 0 0,-14 0 0,-5 7 0,-17 3 0,53-2 0,-18 1 0,-6-2 0,12-3 0,1 1 0,-6 4 0,-6 2 0,-3-4 0,-7 3 0,7 1 0,15 4 0,3 0 0,-27-4 0,7 0 0,22 10 0,35-21 0,6 9 0,3-4 0,9 0 0,58-1 0,-14-4 0,30 0 0,7 0 0,14 0 0,-1 0 0,1 0 0,-45 0 0,2 0 0,25-4 0,11-1 0,-5 3 0,0 1 0,-2-2 0,-12 1 0,3-4 0,-9 3 0,-11 1 0,-12-1 0,-8-7 0,-122 3 0,36-2 0,-28 8 0,-10 2 0,12-1 0,3 0 0,8 0 0,-4 0 0,-10 3 0,-6 1 0,7-1 0,23 2 0,2 1 0,-56 5 0,7 0 0,41 2 0,-26-3 0,73-5 0,41-4 0,-5 5 0,73-6 0,-7-16 0,-12 4 0,6-4 0,-5-4 0,-4-1 0,-13 1 0,-3 3 0,-5 6 0,-4 1 0,13-3 0,6 11 0,2-3 0,-35 9 0,-17-3 0,-22 18 0,-7 1 0,9 14 0,-15 26 0,7-18 0,-3 9 0,7-17 0,5-20 0,0 79 0,0-10 0,0-25 0,0 2 0,0-4 0,0-4 0,0 4 0,0 6 0,8-23 0,-7-4 0,11 10 0,-11-20 0,12 2 0,-13-15 0,6 0 0,0 0 0,-5 2 0,4-3 0,-5 1 0,0-8 0,0-10 0,0-4 0,0-5 0,0-5 0,0 7 0,0-33 0,0 4 0,0-22 0,0-1 0,0 1 0,0 0 0,0-1 0,0 14 0,-10-10 0,9 25 0,-10-12 0,6 23 0,4-7 0,-5 18 0,6-17 0,0 15 0,0-5 0,0 9 0,0-1 0,0 1 0,0 0 0,0 1 0,0-2 0,0 1 0,0 2 0,0 14 0,0 23 0,0 38 0,0 4 0,0 32 0,0-32 0,0 31 0,0-31 0,0 13 0,0-31 0,0 10 0,0-10 0,10 14 0,-8-1 0,16 1 0,-14-1 0,15 0 0,-17 1 0,15-15 0,-15 11 0,11-32 0,-12 15 0,4-20 0,0 0 0,-2 8 0,2-17 0,-1 7 0,-1-11 0,2 1 0,0 0 0,1-5 0,4-1 0,0-6 0,2-15 0,-6-5 0,3-26 0,-2 7 0,-6-39 0,7 22 0,-8-45 0,0 15 0,0 26 0,0-7 0,0-20 0,0-4-1972,0 8 0,0 0 1972,0-18 0,0 1 0,0 21 0,0 4 0,0 7 0,0 3 0,0 1 0,0 1 0,0-23 0,0 2 0,-8 34 0,7 3 0,-15 13 0,14 9 0,-11 3 3944,7 11-3944,-4 0 0,-1 5 0,3 2 0,3 19 0,-10 18 0,14 3 0,-9 12 0,10 0 0,0 2 0,0 15 0,0 17 0,0-13 0,0 13 0,0-18 0,0 19 0,0-14 0,0 13 0,0-30 0,0 8 0,0-23 0,0 11 0,0-25 0,0 9 0,0-18 0,0 19 0,0-19 0,0 13 0,0-4 0,5-3 0,-4 2 0,5-10 0,-6-1 0,0 12 0,5-9 0,-4 7 0,4-2 0,-5-6 0,6 0 0,-4-11 0,1-50 0,-3-14 0,0 12 0,0-4 0,0-9 0,0-1 0,0-2 0,0-1-581,0-9 0,0-2 581,0 12 0,0-1 0,0 12 0,0 2 0,0-16 0,0 7 0,0 35 0,0-8 0,-5 22 0,-1 6 0,-6 2 0,3 5 1162,-1 0-1162,4 12 0,3 19 0,3 34 0,0 22 0,0 0 0,0 13 0,0-31 0,7 0 0,-6 7 0,15-36 0,-13 23 0,4-16 0,-7-10 0,9 23 0,-7-23 0,7 11 0,-1-15 0,-6 2 0,6-10 0,-3-5 0,-4-7 0,4 0 0,-5-2 0,0 2 0,9 9 0,-8-9 0,7 19 0,-2-17 0,-6 6 0,6 1 0,-6-7 0,6 7 0,-5-9 0,4 4 0,0 0 0,-2 1 0,1-3 0,1-2 0,-3-4 0,4-5 0,-6-6 0,0-32 0,-10-7 0,7-42 0,-16 14 0,2-16 0,-2-6 0,10 38 0,1 0-250,-13-22 1,1 1 249,9-5 0,-9 29 0,1 0 0,-1 2 0,4 14 0,-1 0 0,-3-14 499,11 19-499,-9-15 0,17 20 0,-7-1 0,8-6 0,0 16 0,0-7 0,0 10 0,0 0 0,0-1 0,0 1 0,0 0 0,0 1 0,0-2 0,0 3 0,0 10 0,0 14 0,0 27 0,0 9 0,0 14 0,0 0 0,0 0 0,0 0 0,0 1 0,0 18 0,0-14 0,9 13 0,2-31 0,0 9 0,6-9 0,-7 0 0,1-3 0,4-15 0,-12 2 0,11-2 0,-12 0 0,14 1 0,-15 0 0,16 13 0,-14-9 0,13 10 0,-7-15 0,1 1 0,5 0 0,-13-9 0,11-4 0,-12-8 0,5-2 0,-6 1 0,5-4 0,-4 2 0,9-9 0,-5 4 0,0-8 0,-1-4 0,-4-14 0,0-2 0,0-25 0,0-4 0,0-12 0,0-17 0,0 13 0,0-13 0,0-2 0,0 13 0,0 2 0,0 7 0,0 23 0,-8-9 0,-2 14 0,-8-15 0,8 10 0,-7-9 0,7 14 0,0-15 0,3 9 0,-3-22 0,9 10 0,-10-13 0,11 13 0,-9-10 0,7 33 0,-8-18 0,4 33 0,6-10 0,-7 13 0,1 2 0,5 7 0,-4 17 0,5 6 0,0 26 0,0 3 0,0 14 0,0 16 0,0-12 0,0 31 0,0-30 0,0 11 0,0-29 0,0 9 0,0-25 0,0 12 0,0 1 0,0-12 0,0 13 0,0-17 0,0 1 0,0 0 0,0 14 0,0-12 0,5 1 0,-4-5 0,13-8 0,-12-1 0,6-1 0,-8 1 0,5-9 0,-4 7 0,4-7 0,3 7 0,-6-7 0,5 9 0,-7-12 0,0 1 0,6 0 0,-5 1 0,4-1 0,-5 0 0,0-1 0,0-7 0,0-16 0,0-12 0,0 1 0,0 1 0,0 9 0,0 1 0,0-6 0,0 4 0,0-3 0,0 6 0,0 0 0,0-2 0,0 2 0,0-1 0,0 0 0,4 6 0,-3 6 0,8 6 0,-8 4 0,5 2 0,-6-1 0,0 1 0,5 1 0,-4-1 0,6-1 0,-7 1 0,0 2 0,0-3 0,0 1 0,0 1 0,0-1 0,0 0 0,0 0 0,0 0 0,0-1 0,0 0 0,0-1 0,0 1 0,0 0 0,0 0 0,0 0 0,0 0 0,0 1 0,0 1 0,0-2 0,0 2 0,0-1 0,0 1 0,0-2 0,0 1 0,0 0 0,0 1 0,0-2 0,0 0 0,0 1 0,0 1 0,0 8 0,0-7 0,0 8 0,0-9 0,0 9 0,0-7 0,0 6 0,0-8 0,0-1 0,0 0 0,0 0 0,0 0 0,-7-6 0,1 0 0,-6-6 0,1 0 0,-1 0 0,0 7 0,-1-7 0,1 6 0,-1 0 0,-9-5 0,9 4 0,-10-5 0,1 0 0,7 0 0,-7 0 0,10 0 0,0 0 0,-9 0 0,5 0 0,-6 0 0,9 0 0,2-5 0,0-2 0,-1-4 0,4 0 0,-1-2 0,-1-9 0,-4-17 0,4 1 0,2-2 0,8 8 0,0 9 0,0-2 0,0-7 0,0 17 0,0-17 0,6 18 0,10-17 0,-1 16 0,17-8 0,-18 9 0,17 6 0,-16-4 0,16 11 0,-7-4 0,10 5 0,-1 0 0,1 0 0,0 0 0,14 0 0,-21 5 0,18 4 0,-28 13 0,6-5 0,-7 14 0,-2-6 0,2 8 0,-6 0 0,-1-7 0,-9 5 0,0-16 0,0 15 0,0-15 0,0 7 0,0-9 0,0-1 0,0-1 0,-16 4 0,6-3 0,-21 5 0,16-4 0,-17 3 0,18-9 0,-17 8 0,8-5 0,-12-2 0,10 6 0,-5-6 0,15 0 0,-7 4 0,9-10 0,1 3 0,0-5 0,-1 0 0,-9 0 0,8 0 0,-7 0 0,7-5 0,-7-4 0,6-4 0,-17-3 0,18 3 0,-10-12 0,2 9 0,5-6 0,-15-1 0,16-3 0,-6 2 0,4-8 0,5 18 0,-2-17 0,7 16 0,0-7 0,8-2 0,0 11 0,0-9 0,0 9 0,0 1 0,0 0 0,0 0 0,8-11 0,-1 10 0,16-20 0,2 17 0,9-8 0,-9-2 0,7 8 0,-6 2 0,8 9 0,1 7 0,-12 0 0,9 0 0,-8 0 0,0 0 0,8 0 0,-18 0 0,18 7 0,-17-6 0,5 11 0,-7-4 0,0-2 0,-2 6 0,-3-6 0,-3 7 0,-5-1 0,0-1 0,0 1 0,0 1 0,0-1 0,0 0 0,0 1 0,0-1 0,0 10 0,0-7 0,0 16 0,-5-17 0,-5 17 0,-2-16 0,-12 8 0,7 0 0,-5-6 0,-3 6 0,10-9 0,-6-6 0,-1 5 0,-2-3 0,-10 7 0,0-1 0,1 1 0,-2-1 0,-3 7 0,2-13 0,-3 11 0,13-20 0,5 7 0,9-8 0,-2 0 0,3 0 0,-1 0 0,1 0 0,0-4 0,5-12 0,1-7 0,5-25 0,0 11 0,0-11 0,0 15 0,0-1 0,0 8 0,0-4 0,0 15 0,0-7 0,8 1 0,0 6 0,29-22 0,-10 20 0,21-19 0,-15 9 0,2 1 0,-2 2 0,-10 9 0,9 6 0,-7 3 0,-2 6 0,9 0 0,-17 0 0,7 0 0,-11 0 0,1 6 0,2 0 0,0 17 0,-2-9 0,-4 17 0,5-16 0,-13 16 0,12-6 0,-4-1 0,1 7 0,1-17 0,-9 9 0,6-11 0,-7 0 0,0 0 0,0 1 0,0-1 0,0 0 0,0-2 0,0 4 0,0-3 0,-7 1 0,1-1 0,-6-3 0,0 3 0,-1-5 0,-9 1 0,7 4 0,-6-9 0,-1 3 0,-2 2 0,-10-5 0,0 13 0,1-14 0,-2 8 0,-13-9 0,11 0 0,-24 0 0,24 0 0,-11 0 0,23 0 0,-6 0 0,17 0 0,-8 0 0,10 0 0,1 0 0,5-6 0,1 0 0,5-7 0,0 0 0,0-8 0,0 6 0,0-7 0,0 0 0,5 7 0,12-10 0,7 18 0,10-7 0,13 2 0,-9 2 0,23-8 0,-23 14-6784,9-12 6784,-13 14 0,-1-6 0,2 8 0,-2 0 0,0 0 0,0 0 0,2 0 6784,-11 0-6784,7 0 0,-7 0 0,2 0 0,-6 0 0,1 0 0,-6 0 0,7 0 0,-9 5 0,-6 3 0,5 13 0,-2 3 0,-1 1 0,6 6 0,-13-8 0,5 11 0,-7-9 0,0 6 0,0-16 0,0 7 0,0-10 0,0 0 0,0 1 0,-6-2 0,-10 4 0,1-8 0,-7 0 0,10-7 0,-9 0 0,6 0 0,-7 0 0,10 0 0,-10 0 0,7 0 0,-6 0 0,7 0 0,2 0 0,0 0 0,-1 0 0,1 0 0,1 0 0,-12 0 0,8 0 0,-6-5 0,7 4 0,2-10 0,6 4 0,-5-6 0,5 6 0,-2-3 0,-3 3 0,10-6 0,-4 1 0,5-10 0,0-1 0,0-12 0,0 1 0,0 0 0,0 0 0,0-1 0,14 2 0,5 6 0,28 1 0,5 7 0,-2-8 0,12 4 0,-25-2 0,1 7 0,-7 2 0,-16 9 0,17-8 0,-18 13 0,8-6 0,-10 8 0,0 0 0,-5 4 0,-2 3 0,-5 13 0,0 3 0,0 2 0,0 7 0,-7-9 0,-2 12 0,-7-12 0,8-1 0,-4-9 0,11-1 0,-10 0 0,5 1 0,-1-1 0,-4-6 0,9 5 0,-9-10 0,4 4 0,-5 2 0,-9-6 0,6 4 0,-17-5 0,7 7 0,-8 3 0,-15 8 0,11-6 0,-25 6 0,26-8-6784,-12 1 6784,14 4 0,0-13 0,1 6 0,8-8 0,3 0 0,0 0 0,7 0 6784,-6 0-6784,7 0 0,2 0 0,1 0 0,1 0 0,4-5 0,1-13 0,5-5 0,0-25 0,0 11 0,0-25 0,0 24 0,9-10 0,-2 25 0,9-9 0,-4 22 0,13-11 0,-10 14 0,16-3 0,-8 5 0,11 5 0,0 0 0,0 0 0,13 0 0,-9 0 0,9 0 0,-14 0 0,-8 0 0,-3 0 0,-10 0 0,-1 5 0,-3 2 0,-3 4 0,-5 2 0,0 9 0,0 2 0,0 10 0,0-1 0,0 1 0,0 0 0,0 0 0,0-1 0,0-8 0,0-4 0,0-9 0,0 2 0,0-2 0,0-1 0,-5 6 0,-3-8 0,-4 2 0,-10-11 0,7 0 0,-16 0 0,16 0 0,-17 0 0,-4 0 0,-16 0 0,1 0 0,-10 0 0,10 10 0,0-8 0,4 7 0,12-9 0,2 0 0,9 0 0,1 0 0,11 0 0,1 0 0,5-4 0,1-1 0,5-6 0,0 1 0,0-12 0,7-1 0,11-12 0,7 2 0,9-1 0,0-1 0,-1 9 0,2 2 0,-12 9 0,9-2 0,-18 9 0,18-5 0,-17 5 0,17-1 0,-9-5 0,11 13 0,0-7 0,-1 8 0,0 0 0,2 0 0,-2 0 0,1 0 0,-10 0 0,-2 0 0,-10 0 0,0 0 0,-5 7 0,-1 7 0,-6 12 0,0 21 0,0-20 0,0 19 0,0-23 0,0 2 0,0 7 0,0-19 0,-6 9 0,-2-9 0,-3-1 0,-1 0 0,0-4 0,-6-3 0,3-5 0,-3 0 0,6 0 0,1 0 0,-2 0 0,-9 0 0,6 0 0,-15 0 0,17 0 0,-17 0 0,6 0 0,-9 0 0,-13 0 0,9 0 0,-9 0 0,14 0 0,8 0 0,3 0 0,10 0 0,1 0 0,4-7 0,3-9 0,4-8 0,0-9 0,0-15 0,7 11 0,10-10 0,9 12 0,0 2 0,6 13 0,-6-2 0,8 20 0,-1-6 0,1 8 0,0 0 0,13 0 0,-9 0 0,9 0 0,1 0 0,-11 8 0,11-6 0,-15 13 0,2-6 0,-12 5 0,-1 1 0,-10-2 0,1-2 0,-7 2 0,-1-1 0,-5 0 0,0 10 0,0-8 0,0 7 0,-5-8 0,-3 0 0,-14 1 0,9-2 0,-9 3 0,-1-2 0,9-5 0,-7-1 0,-1-7 0,6 0 0,-7 0 0,11 0 0,-9 0 0,6 0 0,-17 0 0,19 0 0,-20 0 0,9 0 0,-10 0 0,1 0 0,-2 0 0,1 0 0,0 0 0,10 0 0,-7 0 0,16 0 0,-7 0 0,10-5 0,-1-1 0,7-6 0,0 0 0,6-2 0,0 2 0,0-9 0,0 6 0,0-7 0,0 0 0,6 7 0,24-11 0,-3 11 0,21 3 0,-15-3 0,15 13 0,4-6 0,-10 8 0,4 0 0,-31 0 0,7 0 0,-9 5 0,-2 3 0,4 14 0,-8-7 0,0 15 0,1-5 0,-7-2 0,15 8 0,-14-16 0,6 7 0,-8-10 0,0 1 0,0-1 0,0 0 0,0 1 0,0-1 0,0-1 0,0 1 0,0 1 0,-13 0 0,5-7 0,-9 0 0,4-6 0,-9 0 0,7 0 0,-15 0 0,5 0 0,-8 0 0,8 5 0,-7-3 0,-6 12 0,1-11 0,-10 14 0,13-16 0,-1 7 0,11-8 0,-7 0 0,15 0 0,-5 0 0,9 0 0,-1 0 0,2 0 0,4-4 0,3-2 0,4-14 0,0-6 0,8-7 0,8 0 0,24 5 0,12-20 0,13 20 0,-13-11 0,-4 21 0,-15-1 0,0 10 0,-8 2 0,6 0 0,-7 4 0,10-4 0,-1 7 0,1 0 0,-10 0 0,7 0 0,-17 0 0,8 6 0,-7 10 0,0 7 0,1 12 0,-6-2 0,-3-8 0,-7 7 0,0-9 0,0 2 0,0-4 0,0-8 0,0-2 0,0 2 0,0-1 0,0 0 0,-6 1 0,0-7 0,-6 0 0,-1-6 0,1 0 0,-10 0 0,7 0 0,-6 0 0,-1 0 0,-3 0 0,-8 0 0,-1 0 0,9 0 0,-21 0 0,19 0 0,-21 0 0,15 0 0,9 0 0,-8-8 0,17 1 0,-7-3 0,9 0 0,1 3 0,6-5 0,-5-1 0,10 1 0,-4 0 0,5-1 0,0-9 0,0 9 0,0-25 0,14 20 0,18-14 0,19 21 0,-1-5 0,11 14 0,-23-6 0,23 8 0,-24 0 0,11 0 0,-14 0 0,0 0 0,-11 5 0,0 1 0,-11 8 0,-1-2 0,1-1 0,-4 2 0,-2 9 0,-6 3 0,0 8 0,0-9 0,0 8 0,0-17 0,0 6 0,0-9 0,0 1 0,-6-1 0,-2 0 0,-4-6 0,0-1 0,-1-5 0,1 0 0,1 0 0,-12 0 0,8 0 0,-6 0 0,7 0 0,2 0 0,1 0 0,-1 0 0,-1-5 0,1-2 0,-2-4 0,8-1 0,-5 4 0,10-3 0,-9 5 0,9-4 0,-3-1 0,4 0 0,0 0 0,0 0 0,5 4 0,11 3 0,-1 4 0,16 0 0,-7 0 0,11 0 0,-2 0 0,-10 5 0,0 2 0,-11 5 0,0-5 0,-1 5 0,3-11 0,-2 9 0,-6-4 0,0 5 0,-6 2 0,0-2 0,0 0 0,-5-5 0,-1-1 0,-15-5 0,7 0 0,-18 0 0,17 0 0,-7 0 0,0 0 0,8 0 0,-8 0 0,0 0 0,6 0 0,-15-6 0,16-2 0,-8-16 0,-1 8 0,6-16 0,-4 14 0,6-14 0,8 18 0,-5-9 0,12 6 0,-4 4 0,5-5 0,0 5 0,0 1 0,0-1 0,0 1 0,5 6 0,12 0 0,6 6 0,1 0 0,8 0 0,-9 0 0,2 0 0,-5 0 0,-6 6 0,-2 0 0,1 6 0,-7 1 0,-1-1 0,-5 0 0,0 1 0,0-1 0,0 10 0,0-7 0,0 6 0,0 1 0,0-7 0,-4 4 0,-2-11 0,-4-5 0,0-3 0,0 0 0,7-3 0,-2-5 0,5-3 0,0-2 0,0-8 0,0 6 0,0-7 0,0 10 0,5-1 0,2 7 0,14-7 0,-6 10 0,7-4 0,-10 7 0,1 0 0,-2-5 0,1 4 0,-5-11 0,4 5 0,-9-3 0,9 3 0,-14 2 0,3 5 0,-5-8 0,2 1 0,3-9 0,0-6 0,0 7 0,0-16 0,0 7 0,0-1 0,0 4 0,0 9 0,0-2 0,0 2 0,0 1 0,0-1 0,0 1 0,0-3 0,0 4 0,0-2 0,0 1 0,0 0 0,0 1 0,0-2 0,0 2 0,0-1 0,0-2 0,0 0 0,0 1 0,0-1 0,0 1 0,0 1 0,2 1 0,3 0 0,0 0 0,4 0 0,-8-8 0,4 6 0,-5-6 0,0 6 0,5 0 0,-4-2 0,5 3 0,-6 9 0,0 13 0,0 24 0,0 2 0,0 16 0,0-17 0,0-8 0,0 4 0,0-17 0,0 6 0,-6-9 0,5 2 0,-4-2 0,5-2 0,0-11 0,0-11 0,0-16 0,0-6 0,0 0 0,0 0 0,7 1 0,-1 8 0,11-7 0,-9 18 0,4-9 0,-9 12 0,2 13 0,-5 10 0,0 29 0,0-5 0,-8 11 0,6-12 0,-13-2 0,14 1 0,-8-9 0,4-4 0,4 1 0,-5-7 0,6 7 0,0-10 0,0 1 0,0-3 0,0-7 0,0-14 0,0-2 0,0-8 0,0 8 0,0 1 0,0 3 0,0-2 0,0 2 0,0-3 0,0 5 0,0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6"/>
    </inkml:context>
    <inkml:brush xml:id="br0">
      <inkml:brushProperty name="width" value="0.05" units="cm"/>
      <inkml:brushProperty name="height" value="0.05" units="cm"/>
    </inkml:brush>
  </inkml:definitions>
  <inkml:trace contextRef="#ctx0" brushRef="#br0">95 310 24575,'23'0'0,"19"0"0,-14 0 0,18 0 0,-21 0 0,-1 0 0,-3 0 0,-7 0 0,-3-6 0,-4 0 0,-2-4 0,-1 6 0,2-6 0,-1 5 0,-5 0 0,-16 1 0,-6 4 0,-13 0 0,11 0 0,-7 0 0,6 0 0,-8 0 0,7 0 0,5 0 0,-1 0 0,8 0 0,-8 0 0,11 0 0,0 0 0,0 0 0,5 4 0,2 3 0,7-2 0,4-2 0,4-3 0,0 0 0,11 0 0,-8 0 0,33 0 0,-19 0 0,11 0 0,-7-15 0,-8 4 0,30-34 0,-25 25 0,13-16 0,-29 25 0,-1 4 0,0 2 0,1 5 0,-11 2 0,-12 14 0,-13 8 0,-3 9 0,-6 2 0,13-2 0,-3-10 0,8-1 0,7-9 0,-4-1 0,9 0 0,-8-6 0,4-1 0,-4-7 0,5-15 0,1 4 0,4-9 0,0 10 0,0 1 0,0 0 0,0 0 0,4 2 0,3 3 0,14-6 0,-6 10 0,16-5 0,6 7 0,1 0 0,24 0 0,-12 0 0,14 0 0,-12 0 0,-15 0 0,-15 5 0,-10 1 0,0 6 0,-5 1 0,-2 9 0,-5-7 0,0 7 0,0-1 0,-5-7 0,-11 11 0,-9-11 0,-10-5 0,2 6 0,-1-14 0,1 7 0,8-8 0,-6 0 0,16 0 0,-7 0 0,10 0 0,0 0 0,1 0 0,-2 0 0,1 0 0,0 0 0,2 0 0,-3 0 0,4 0 0,-1 0 0,0 0 0,0-4 0,4-2 0,2-5 0,4-1 0,0-11 0,0 9 0,0-8 0,0 1 0,0 5 0,0-15 0,0 16 0,0-7 0,0 10 0,5-1 0,3 1 0,14 6 0,-8-7 0,17 12 0,-7-5 0,1 6 0,6 0 0,-16 0 0,7 0 0,-11 0 0,2 0 0,-1 0 0,-1 0 0,1 0 0,-4 6 0,-2 0 0,-6 5 0,0 12 0,0 0 0,0 10 0,0 2 0,0-12 0,0-1 0,0 0 0,-6-7 0,-2 6 0,-4-9 0,-9-4 0,6 3 0,-17-10 0,19 4 0,-21-5 0,21 0 0,-9 0 0,0 0 0,7 0 0,-6 0 0,-1 0 0,6 0 0,-5 0 0,7-5 0,-3-2 0,4-6 0,-5 1 0,6 5 0,6-4 0,-7 5 0,12-7 0,-10 1 0,10 0 0,-10-1 0,10 1 0,-4 0 0,5-1 0,0 1 0,0 0 0,0-1 0,0 0 0,0 2 0,0-1 0,0-6 0,5 3 0,1-2 0,16 4 0,3 4 0,-1-3 0,7 11 0,-16-6 0,16 7 0,-17 0 0,8 0 0,-9 0 0,-2 0 0,1 0 0,0 0 0,1 0 0,-1 0 0,0 0 0,1 0 0,-1 7 0,-1-1 0,3 6 0,-1 10 0,-5-7 0,-1 16 0,-7-8 0,0 12 0,0-2 0,0 1 0,0 0 0,0 0 0,-5-11 0,-2 0 0,-6-11 0,-9 3 0,7-3 0,-15-2 0,15-5 0,-17-5 0,17 0 0,-32 0 0,29 0 0,-28 0 0,30 0 0,-15 0 0,17 0 0,-8 0 0,1 0 0,6 0 0,-9-6 0,13-1 0,-1 0 0,0-3 0,-7-3 0,12-1 0,-10-3 0,15 5 0,-4-1 0,1 1 0,4 0 0,-4-2 0,5 3 0,0-11 0,0 7 0,0-7 0,0 0 0,0 7 0,0-6 0,0 9 0,0-2 0,0 4 0,5 3 0,1-3 0,7 10 0,9-13 0,-7 5 0,15-9 0,-5 2 0,-2 7 0,9-7 0,-17 12 0,7-10 0,-11 12 0,2-4 0,-1 5 0,0 0 0,-1 0 0,-1 0 0,3 0 0,-2 0 0,1 0 0,0 0 0,-1 0 0,3 0 0,-2 5 0,2 12 0,-7-2 0,0 15 0,-7-5 0,0 8 0,0 0 0,0-8 0,0 7 0,0-9 0,0 2 0,0-3 0,-4-9 0,-12 1 0,1-1 0,-23 1 0,22-7 0,-21-3 0,22-4 0,-17 0 0,17 0 0,-6 0 0,-1 0 0,7 0 0,-7-4 0,10-4 0,-1-4 0,1 0 0,0-1 0,6 1 0,-5 0 0,4-1 0,-6 1 0,6 0 0,-3-1 0,7 1 0,-2 0 0,5-1 0,-5 1 0,3-10 0,-3 7 0,5-16 0,0 15 0,0-14 0,0 15 0,0-7 0,0 9 0,0 1 0,0 0 0,5 1 0,2 3 0,6-4 0,9 5 0,-7-1 0,15-8 0,-15 15 0,7-13 0,-11 13 0,2-5 0,-1 6 0,0-5 0,1 4 0,-1-4 0,-1 5 0,1 0 0,-2 0 0,2 0 0,0 0 0,0 0 0,0 0 0,0 0 0,1 0 0,-2 0 0,17 0 0,-12 0 0,11 0 0,-14 0 0,-1 0 0,-1 0 0,-4 4 0,-2 1 0,-8 0 0,-4 4 0,-4-7 0,-1 3 0,0-5 0,1 0 0,4 0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3"/>
    </inkml:context>
    <inkml:brush xml:id="br0">
      <inkml:brushProperty name="width" value="0.05" units="cm"/>
      <inkml:brushProperty name="height" value="0.05" units="cm"/>
      <inkml:brushProperty name="color" value="#E71224"/>
    </inkml:brush>
  </inkml:definitions>
  <inkml:trace contextRef="#ctx0" brushRef="#br0">87 0 24575,'10'23'0,"-9"-10"0,9 6 0,-8-10 0,-1-2 0,5 3 0,-2-4 0,-2 2 0,5-2 0,-4-1 0,1 2 0,2-3 0,-6 2 0,6-6 0,-5 6 0,4-3 0,-2 2 0,0 0 0,2-4 0,-4 5 0,6-6 0,-4 6 0,3-2 0,2 7 0,-1-3 0,2 5 0,-2-1 0,-3-5 0,3 6 0,-7-6 0,6-1 0,-4 1 0,1-1 0,-3-1 0,0 0 0,0-1 0,0 3 0,0-2 0,0 1 0,0 12 0,0-2 0,0 17 0,0-12 0,0 14 0,0-16 0,0 9 0,0-15 0,0-2 0,0-3 0,0-2 0,0 1 0,0-1 0,0 7 0,0 0 0,0 13 0,0-5 0,5 13 0,-3-5 0,2-2 0,-4-1 0,0-13 0,0 6 0,0-11 0,0 3 0,0-5 0,0 1 0,0-1 0,0 0 0,0 6 0,0 2 0,0 4 0,0 9 0,0-7 0,0 7 0,0-8 0,0-6 0,-3 3 0,2-7 0,-7 3 0,8-6 0,-6-1 0,4 0 0,-5-5 0,4 6 0,-4-3 0,4 4 0,-3-1 0,-1 3 0,1-6 0,1 6 0,-2-9 0,1 4 0,0-2 0,-3 2 0,4 2 0,-2-3 0,2 3 0,-3-1 0,2 1 0,-1-3 0,4 4 0,-3-7 0,1 6 0,-1-3 0,0 1 0,0-1 0,3 0 0,-3-3 0,3 3 0,-4-3 0,4 3 0,-3-3 0,2 4 0,0 0 0,-2-4 0,2 6 0,-2-6 0,0 4 0,0-4 0,1 0 0,-1 0 0,1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7"/>
    </inkml:context>
    <inkml:brush xml:id="br0">
      <inkml:brushProperty name="width" value="0.05" units="cm"/>
      <inkml:brushProperty name="height" value="0.05" units="cm"/>
    </inkml:brush>
  </inkml:definitions>
  <inkml:trace contextRef="#ctx0" brushRef="#br0">342 28 24575,'23'0'0,"-7"0"0,16 0 0,-7 0 0,13 0 0,-12 0 0,1 0 0,-15 0 0,-5 4 0,-1 2 0,-6 6 0,0 1 0,0 4 0,0-3 0,0 3 0,0-5 0,-15 2 0,10-1 0,-15 1 0,13-1 0,-5 0 0,5-1 0,-4-1 0,5 0 0,-5 1 0,1-3 0,-1 2 0,1-1 0,1 0 0,-1-5 0,-1-2 0,1-3 0,-3 0 0,2 0 0,-1 0 0,0 0 0,-1 0 0,1 0 0,0 0 0,0 0 0,-1-3 0,2 1 0,5-7 0,1 1 0,5-3 0,0 0 0,0 0 0,0 0 0,15-3 0,3 7 0,7-5 0,6 10 0,-7-4 0,0 1 0,-2 4 0,-10-5 0,0 1 0,0 4 0,1-4 0,-1 5 0,1 0 0,-2 0 0,1 0 0,0 0 0,1 0 0,-7 2 0,-2 6 0,-4 11 0,-5-4 0,-3 7 0,-5 1 0,5-9 0,-5 7 0,5-8 0,-3-1 0,0-1 0,-1-5 0,1 4 0,1-4 0,-1 1 0,1-3 0,-2-4 0,2 0 0,-1 0 0,-1 0 0,0 0 0,0 0 0,1 0 0,-1 0 0,1 0 0,0 0 0,0 0 0,1 0 0,5 4 0,0 2 0,5 1 0,0 4 0,5-2 0,1-3 0,3 2 0,3-7 0,-1 10 0,-1-10 0,2 4 0,-3-5 0,3 0 0,-2 0 0,2 0 0,-2 0 0,-4 5 0,3-3 0,-4 3 0,3-5 0,5 0 0,-5 0 0,5 0 0,-5 0 0,2-5 0,-1 1 0,-3-8 0,2 8 0,-5-9 0,7 13 0,-9-12 0,10 6 0,-10-7 0,12 1 0,-13 0 0,11 6 0,-9-5 0,3 3 0,-1-4 0,-3 1 0,3 0 0,-4-2 0,6 1 0,-5 1 0,5 1 0,-6-3 0,0 3 0,0-1 0,0 1 0,0-1 0,0 0 0,0-2 0,0 2 0,5 0 0,-4-1 0,5-2 0,-6 2 0,0 0 0,0-1 0,0 1 0,0 1 0,0-1 0,0 2 0,4 4 0,1-3 0,5 8 0,0-4 0,1 5 0,-1 0 0,2 0 0,-2 0 0,2 0 0,-2 4 0,1 2 0,-6 4 0,0 0 0,-5 1 0,0 1 0,0-1 0,0 1 0,0 9 0,0-6 0,-6 7 0,-2-10 0,-5 11 0,-1-9 0,7 7 0,-5-8 0,5-1 0,0 0 0,2 1 0,-1-2 0,5 1 0,-9-6 0,5 2 0,-5-7 0,5 9 0,-6-9 0,5 9 0,-5-9 0,0 3 0,-1-4 0,-2 6 0,3-5 0,0 4 0,0-5 0,-2 0 0,2 0 0,10 0 0,9 0 0,3 0 0,6 0 0,-7 0 0,2-5 0,-6-2 0,4-1 0,-9-2 0,10 9 0,-9-10 0,9 10 0,-10-10 0,4 6 0,-5-9 0,0 3 0,0 0 0,0 0 0,0-1 0,0-1 0,0 1 0,0 1 0,0-1 0,0 1 0,-4 1 0,-12 4 0,3-4 0,-19 7 0,17-7 0,-6 9 0,9-10 0,-2 10 0,3-10 0,0 10 0,0-4 0,5 7 0,2 4 0,4 5 0,-5 2 0,4-1 0,-5 10 0,1-8 0,3 8 0,-9-11 0,4 2 0,-5 0 0,-1-1 0,6-1 0,-3 2 0,3-6 0,-4-2 0,-2-5 0,1 0 0,0 0 0,2 0 0,-2 0 0,2 0 0,-3 0 0,2 0 0,-1 0 0,2 0 0,-2 0 0,2-4 0,-2-3 0,7-4 0,-8-2 0,13 1 0,-7 0 0,7-1 0,0 2 0,0-11 0,0 9 0,0-10 0,0 3 0,0 4 0,0-7 0,7 11 0,0 1 0,14 4 0,-7 2 0,17 5 0,-5 0 0,7 0 0,2 0 0,-2 0 0,-8 5 0,-2 11 0,-6 22 0,-1-1 0,4 9 0,0 3 0,-4-13 0,-5 3 0,-3-7 0,-8-18 0,0 7 0,0-8 0,0-1 0,0 0 0,0-1 0,-5-3 0,-1-2 0,-5-6 0,-11 0 0,7 0 0,-7 0 0,10 0 0,-1 0 0,2 0 0,-11 0 0,7 0 0,-7 0 0,10 0 0,0 0 0,-1 0 0,1 0 0,1 0 0,-1-5 0,-1-2 0,2-5 0,4 1 0,-3-1 0,9-1 0,-12 6 0,13-4 0,-6 4 0,0-5 0,5 1 0,-4-1 0,5 3 0,0-2 0,0 2 0,0-1 0,0 1 0,0 0 0,0-1 0,15-4 0,-4-7 0,22 3 0,6-9 0,-2 8 0,10 8 0,-22-1 0,7 9 0,-9-2 0,2 5 0,-3 0 0,0 0 0,-7 0 0,6 0 0,-9 0 0,0 0 0,1 0 0,-1 5 0,-1 3 0,1-2 0,-4 5 0,-2-5 0,-6 8 0,0-3 0,0 0 0,0 0 0,0 2 0,0 8 0,0-6 0,0 7 0,-7-11 0,-8 4 0,-1-2 0,-6 1 0,1 1 0,1-3 0,-13-3 0,13-3 0,-12-6 0,17 0 0,-7 0 0,0 0 0,7 0 0,-6 0 0,-1 0 0,7 0 0,-7 0 0,10 0 0,0 0 0,-1 0 0,1 0 0,0 0 0,-1 0 0,2 0 0,0 0 0,-1 0 0,-2-6 0,3 0 0,0-5 0,6 1 0,0 0 0,5 0 0,0-11 0,0 7 0,0-18 0,15 7 0,4-2 0,15 3 0,-1 7 0,-8 7 0,7 3 0,-17 7 0,6 0 0,1 0 0,-7 0 0,15 0 0,-15 0 0,17 0 0,-7 0 0,-2 0 0,-1 0 0,-9 0 0,-1 0 0,-1 5 0,1 2 0,2-1 0,-8 7 0,0-7 0,-6 6 0,0 0 0,0 1 0,0-2 0,0 1 0,-16 3 0,-2 0 0,-7 0 0,-21 3 0,29-4 0,-28-3 0,20-6 0,-8-5 0,8 0 0,-6 0 0,15 0 0,-14 0 0,15 0 0,-7 0 0,1 0 0,6 0 0,-6 0 0,10 0 0,-3 0 0,2 0 0,0 0 0,0 0 0,0 0 0,0 0 0,1-5 0,-1-3 0,4-4 0,-1 5 0,7-5 0,-9 11 0,10-9 0,-10 4 0,10-6 0,-3 2 0,4 0 0,0-1 0,0-1 0,0 2 0,4 4 0,2 0 0,5 6 0,1 0 0,1 0 0,-2 0 0,2 0 0,-1 0 0,0 0 0,0 0 0,0 0 0,-6 6 0,0 0 0,-6 5 0,0 0 0,0 1 0,0 1 0,0 0 0,0-3 0,0 1 0,0-1 0,0-1 0,0 1 0,0-1 0,0 0 0,0 1 0,0 0 0,5 0 0,-3 1 0,6 0 0,0-4 0,4 3 0,-6-3 0,6 6 0,-7-4 0,8-1 0,-4-3 0,4-5 0,-1 0 0,-2 0 0,2 0 0,2 0 0,-2 0 0,-1 0 0,0 0 0,2 0 0,-4 0 0,3 0 0,-1 0 0,-2 0 0,3-5 0,-1 5 0,-2-10 0,4 9 0,-1-9 0,-2 9 0,2-10 0,-1 4 0,-1-4 0,1 0 0,-3-1 0,1 6 0,-7-5 0,9 5 0,-5-2 0,1-2 0,4 8 0,-11-8 0,13 3 0,-12-6 0,4 0 0,1 2 0,-5-2 0,9 1 0,-7 0 0,6-1 0,-7 0 0,4 1 0,-6 2 0,0-3 0,0 1 0,0 1 0,0-1 0,0 2 0,0-2 0,0 1 0,0-1 0,0 0 0,-14 7 0,12 0 0,-12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8"/>
    </inkml:context>
    <inkml:brush xml:id="br0">
      <inkml:brushProperty name="width" value="0.05" units="cm"/>
      <inkml:brushProperty name="height" value="0.05" units="cm"/>
    </inkml:brush>
  </inkml:definitions>
  <inkml:trace contextRef="#ctx0" brushRef="#br0">320 308 24575,'-10'0'0,"-1"0"0,-6 0 0,3 0 0,-5-16 0,6 13 0,-13-13 0,13 11 0,-9 4 0,9-10 0,1 5 0,0-1 0,0-6 0,-1 13 0,1-11 0,1 5 0,-3 0 0,9-4 0,-6 10 0,6-10 0,-2 5 0,-2 0 0,8-6 0,-9 10 0,9-10 0,-10 10 0,5-6 0,0 5 0,2 4 0,4 0 0,0 6 0,0 3 0,0-1 0,0 3 0,0-5 0,0 4 0,0-2 0,0-6 0,0-11 0,0-4 0,0-5 0,0 4 0,0 1 0,5 5 0,-3-5 0,8 10 0,-9-10 0,11 10 0,-12-10 0,4 4 0,3 1 0,-6-4 0,7 10 0,-1-5 0,2 5 0,-4-6 0,4 5 0,-8-9 0,9 9 0,-4-8 0,0 4 0,3 1 0,-8-6 0,9 8 0,-10-6 0,9 3 0,-8-4 0,3-1 0,-4 2 0,-4 2 0,-1 2 0,-5 4 0,0 0 0,0 0 0,6 4 0,-6 2 0,6 2 0,-2 2 0,-3-1 0,8 1 0,-8-4 0,8 3 0,-7-8 0,6 6 0,-3-1 0,5 4 0,0 1 0,0-2 0,0 1 0,0 0 0,0-1 0,0 1 0,0 1 0,0-1 0,0 1 0,0-2 0,0 1 0,0-2 0,0 2 0,7-5 0,-6 5 0,9-9 0,-9 10 0,5-5 0,-6 6 0,0-1 0,0-5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9"/>
    </inkml:context>
    <inkml:brush xml:id="br0">
      <inkml:brushProperty name="width" value="0.05" units="cm"/>
      <inkml:brushProperty name="height" value="0.05" units="cm"/>
    </inkml:brush>
  </inkml:definitions>
  <inkml:trace contextRef="#ctx0" brushRef="#br0">0 720 24575,'0'-9'0,"0"-8"0,0 4 0,0-5 0,0 6 0,0-7 0,0 6 0,0-4 0,0 6 0,0-2 0,0 3 0,0-2 0,0 1 0,0 0 0,0 2 0,0-2 0,0 3 0,0-2 0,0 1 0,0 1 0,0-2 0,6 5 0,-5-4 0,9 8 0,-7-8 0,2 4 0,-5-4 0,5 2 0,-4-2 0,5 4 0,-6-6 0,0 2 0,0-1 0,0 2 0,0-2 0,0 0 0,0 1 0,0-2 0,0 1 0,0-1 0,0 0 0,0 3 0,0-2 0,0 0 0,0 1 0,0-2 0,0 3 0,0-4 0,0 3 0,0-1 0,0 0 0,0 0 0,0 0 0,0 0 0,0 2 0,0-3 0,0 2 0,0-3 0,0 1 0,0 0 0,0-2 0,0 3 0,0-1 0,0-1 0,0 2 0,0-1 0,0 0 0,0 0 0,0 1 0,0 0 0,0 9 0,0 12 0,0 17 0,0 8 0,0 3 0,0-5 0,0 5 0,0-3 0,0 2 0,0-4 0,0-10 0,0 8 0,0-19 0,0 19 0,0-17 0,0 6 0,0 1 0,0-7 0,0 16 0,0-16 0,0 7 0,0-1 0,0-7 0,0 9 0,0-11 0,0 0 0,0 10 0,0-7 0,0 7 0,0-11 0,0 2 0,0-1 0,0 0 0,0-1 0,0 3 0,0-3 0,0 0 0,0 0 0,0 1 0,0-14 0,0 0 0,0-13 0,0 2 0,0-9 0,0-8 0,0 5 0,0-3 0,0 7 0,0 6 0,0-17 0,0 18 0,0-9 0,0 1 0,0 7 0,0-16 0,0 16 0,0-5 0,0-4 0,0 9 0,0-7 0,0 10 0,0 0 0,0 1 0,0-1 0,0 0 0,0 1 0,0-1 0,0 1 0,0 0 0,0 0 0,0-1 0,0 1 0,0 2 0,0-1 0,0 0 0,0 0 0,0 0 0,0 0 0,0 0 0,0 1 0,0-3 0,0 1 0,0 2 0,0-3 0,0 1 0,0 0 0,0 1 0,0 2 0,0-2 0,0 0 0,0 2 0,0-2 0,0 1 0,0-1 0,0 2 0,0-1 0,0 0 0,0 7 0,0 14 0,0-4 0,0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0"/>
    </inkml:context>
    <inkml:brush xml:id="br0">
      <inkml:brushProperty name="width" value="0.05" units="cm"/>
      <inkml:brushProperty name="height" value="0.05" units="cm"/>
    </inkml:brush>
  </inkml:definitions>
  <inkml:trace contextRef="#ctx0" brushRef="#br0">90 453 9768,'0'-9'0,"0"-2"5106,0 2-5106,0-3 2571,0 0-2571,0 0 1508,-6-1-1508,6 1 5622,-6-10-5622,6 8 0,0-8 0,-5 16 0,2-4 0,-2 3 0,5-6 0,-5 7 0,3-6 0,-3 7 0,1-5 0,3 2 0,-4 5 0,15 4 0,-8 10 0,13 0 0,-14-1 0,4 1 0,-5-2 0,0 3 0,0-1 0,0 0 0,0 2 0,0 0 0,0 0 0,0-2 0,0 11 0,0-7 0,0 6 0,0-9 0,0 1 0,0-2 0,0-8 0,0-10 0,0-14 0,0-15 0,0 0 0,0 7 0,0 7 0,0-1 0,0 10 0,0-9 0,0 11 0,0 0 0,0 8 0,8 8 0,-3 11 0,7 1 0,-2-2 0,1-8 0,0-2 0,0 0 0,0-4 0,1 6 0,-1-7 0,1 0 0,0 0 0,-1 0 0,0 0 0,1 0 0,-2 0 0,1 0 0,0 0 0,2 0 0,-2 0 0,1 0 0,-1 0 0,-12 0 0,-3 0 0,-18 0 0,-17 0 0,0 0 0,-10 0 0,25 0 0,-8 0 0,17 0 0,-6 0 0,9 0 0,-2 0 0,3 0 0,0 0 0,0 0 0,5-5 0,2 0 0,4-5 0,0-1 0,6-8 0,0 11 0,7-8 0,-1 8 0,0-3 0,1 4 0,-1 2 0,-1 5 0,1 0 0,-1 0 0,2 0 0,-2 0 0,1 0 0,0 0 0,2 0 0,-3 0 0,1 0 0,1 0 0,-1 0 0,0 0 0,1 0 0,-1 0 0,-1 0 0,-5 5 0,4-4 0,-3 10 0,4-10 0,-4 9 0,4-7 0,-6 2 0,6-5 0,-2 0 0,4 0 0,-1 0 0,-1 0 0,0 0 0,2 0 0,-2 0 0,0 0 0,1 0 0,0 0 0,1 0 0,-2 0 0,0 0 0,2 0 0,-3 0 0,-7 0 0,-21 0 0,-5 0 0,-8 0 0,0 0 0,8 7 0,-3-4 0,5 9 0,8-10 0,-8 3 0,6-5 0,-7 0 0,0 8 0,7-7 0,-7 6 0,11-7 0,-2 0 0,1 0 0,0 0 0,1 0 0,0 0 0,-2 0 0,1 0 0,1 0 0,0 0 0,0 0 0,2 0 0,-1 0 0,8-2 0,4-6 0,8 3 0,4-6 0,-2 10 0,-1-10 0,11 10 0,-1-4 0,1 5 0,-3-6 0,-7 5 0,-1-4 0,2 5 0,-1 0 0,-1 0 0,2 0 0,0 0 0,-1 0 0,-1 0 0,0 0 0,2 0 0,-4 0 0,1 0 0,1 0 0,-1 0 0,1 0 0,-1 0 0,0 0 0,0-5 0,2 2 0,0-2 0,-1 5 0,1 0 0,0-6 0,0 5 0,-1-4 0,2 5 0,-1 0 0,1-6 0,-2 6 0,2-8 0,-1 8 0,0 0 0,1 0 0,-1 0 0,0 0 0,-1 0 0,0 0 0,2 0 0,-3 0 0,1 0 0,2 0 0,0 0 0,-2 0 0,1 0 0,0 0 0,1 0 0,-1 0 0,0 0 0,-1 0 0,0 0 0,2 0 0,-1 0 0,0 0 0,-2 0 0,2 0 0,1 0 0,-2 0 0,1 0 0,0 0 0,1 0 0,-1 0 0,0 0 0,-1-3 0,1 1 0,0-2 0,0 4 0,0 0 0,0 0 0,0 0 0,1 0 0,0 0 0,-2 0 0,1 0 0,0 0 0,-1 0 0,2 0 0,-2-5 0,1 3 0,-1-3 0,2 5 0,-2 0 0,0 0 0,1 0 0,-1 0 0,0 0 0,0 0 0,-3-6 0,2 5 0,-4-4 0,5 5 0,0 0 0,1 0 0,-2 0 0,2 0 0,1 0 0,-2 0 0,0 0 0,1 0 0,-1 0 0,-1 0 0,2 0 0,-2 0 0,1 0 0,2 0 0,-9-6 0,8 5 0,-6-5 0,6 6 0,0 0 0,-2-4 0,1 3 0,0-4 0,-1 5 0,2 0 0,0 0 0,-1 0 0,-5-5 0,4 4 0,-3-6 0,4 7 0,-1 0 0,2-4 0,-2 2 0,1-4 0,0 1 0,0 5 0,-6-10 0,0 5 0,-5-4 0,0 0 0,0-1 0,0 0 0,0 2 0,-5 2 0,-1 1 0,-1 0 0,-3 2 0,4-2 0,-7 5 0,2 0 0,-2 0 0,3 0 0,0 0 0,4 5 0,2 0 0,4 4 0,0 3 0,0-1 0,5 1 0,-4-2 0,11 9 0,-6-6 0,6 3 0,-1-3 0,0 4 0,1-9 0,1 7 0,-1-14 0,-5 12 0,-2-7 0,-5 5 0,5 1 0,-2-2 0,2 3 0,-2-7 0,4-1 0,1-5 0,2 0 0,-5-5 0,5-3 0,-9-3 0,5-2 0,-6 3 0,0-3 0,0 1 0,0 0 0,0-10 0,0 7 0,0-7 0,0 9 0,0 1 0,0 0 0,0 1 0,-5 0 0,0 1 0,-1-2 0,-2 2 0,3 0 0,-6 4 0,1 2 0,-1 4 0,-7 0 0,5 0 0,-4 0 0,-1 0 0,5 0 0,-6 0 0,7 0 0,0 0 0,1 0 0,-2 0 0,1 0 0,2 0 0,-2 0 0,2 0 0,-1 0 0,1 0 0,0 0 0,0 0 0,1 0 0,-1 0 0,-1 0 0,0 0 0,-1 4 0,1-3 0,2 4 0,-3-5 0,1 0 0,0 0 0,1 0 0,-1 0 0,2 0 0,-3 0 0,3 0 0,-1 4 0,-3-3 0,5 2 0,-3-3 0,1 0 0,-2 0 0,2 0 0,0 0 0,-1 0 0,2 0 0,-1 0 0,-1 0 0,3 0 0,-2 0 0,0 0 0,-1 0 0,2 0 0,-2 0 0,0 0 0,-1 0 0,1 0 0,-2 0 0,1 0 0,1 0 0,-6 0 0,-7 0 0,5 0 0,-3 0 0,9 0 0,-9 0 0,9 0 0,-10 0 0,11 0 0,0 0 0,-1 0 0,2 0 0,0 0 0,-1 0 0,0 0 0,2 0 0,-1 0 0,0 0 0,1 0 0,-2 0 0,-1 0 0,2 0 0,0 0 0,-1 0 0,-1 0 0,2 0 0,-1 0 0,1 0 0,0 0 0,-1 0 0,0 0 0,0 0 0,-1 0 0,2 0 0,-2 0 0,1 0 0,0 0 0,-1 0 0,0 0 0,0 0 0,2 0 0,-1 0 0,0 0 0,-1 0 0,1 0 0,1 0 0,1 0 0,0 0 0,-1 0 0,0 0 0,0 0 0,0 0 0,-1 0 0,-1 0 0,4 0 0,-2 0 0,-2 0 0,2 0 0,0 0 0,-1 0 0,6 5 0,-7-2 0,7 2 0,-6-5 0,1 0 0,-2 0 0,5 5 0,-3-4 0,6 8 0,-4-8 0,9 9 0,-10-10 0,4 5 0,1-1 0,-5-2 0,4 4 0,-4-6 0,-1 0 0,0 5 0,0-4 0,0 4 0,2-5 0,0 0 0,4 5 0,0 0 0,5 3 0,0 2 0,0 1 0,0 0 0,0 0 0,0-1 0,0 3 0,0-2 0,0 1 0,0-1 0,0 0 0,0-1 0,0 1 0,6-6 0,-6 5 0,6-5 0,-2 2 0,-3-9 0,8-6-6784,-2-9 6784,5 4 0,-6-6 0,6 7 0,-6 6 0,6-5 0,-1 9 0,1-4 6784,-5 1-6784,2 4 0,-1-4 0,4-1 0,-1 1 0,1-2 0,0-3 0,-1 7 0,1-2 0,0 5 0,-2 0 0,2 0 0,2 0 0,-2 0 0,-1 0 0,2 0 0,4 0 0,-4 0 0,5 0 0,-12 4 0,-6-3 0,-16 4 0,-6-5 0,-12 0 0,0 0 0,9 0 0,-7 0 0,9 0 0,-12 0 0,12 0 0,1 0 0,10 0 0,-1 0 0,1 0 0,2 0 0,0 0 0,4-5 0,9-1 0,9-4 0,1 3 0,5 2 0,-1 5 0,-2 0 0,1 0 0,-4 0 0,10 0 0,-7 0 0,7 0 0,-10 0 0,1 0 0,-2 0 0,1 0 0,0 0 0,2 0 0,-3 0 0,1 0 0,1 0 0,-1 0 0,0 0 0,1 0 0,-1 0 0,0 0 0,-1 0 0,2 0 0,-6 4 0,-1 2 0,-6 4 0,-6-4 0,-10 5 0,1-4 0,-17 3 0,8 2 0,-1-4 0,-6 0 0,16 4 0,-17-4 0,18 0 0,-9 4 0,11-10 0,1 3 0,0-5 0,1 0 0,5-3 0,-1-4 0,6-4 0,0-10 0,6 7 0,10-11 0,-1 11 0,7 7 0,-1-6 0,-6 10 0,7-4 0,-10 7 0,11 0 0,-9 0 0,7 0 0,-7 0 0,-3 0 0,1 0 0,0 5 0,1 2 0,-1 5 0,0-6 0,1 6 0,-1-10 0,-2 3 0,3-5 0,-3 0 0,-4 4 0,-2-1 0,-9 3 0,-2-2 0,-14-4 0,6 0 0,-7 0 0,0 0 0,7 0 0,-6 0 0,9 0 0,4-4 0,2-3 0,6-4 0,0 0 0,0-1 0,0 1 0,6 4 0,2 4 0,3 3 0,1 0 0,0 0 0,1 0 0,-1 0 0,0 0 0,1 0 0,-1 0 0,10 0 0,-7 0 0,6 0 0,-9 0 0,0 0 0,1 0 0,-1 0 0,-1 0 0,1 0 0,-8 0 0,-15 0 0,-10 0 0,-13 0 0,-13 0 0,9 0 0,-9 0 0,13 0 0,0-9 0,8 8 0,6-7 0,7 8 0,1 0 0,9 0 0,32 0 0,-2 0 0,39 0-6784,-14 0 6784,-2 0 0,27 0 0,-22 0 0,10 0 0,-3 0 0,-26 0 0,12 0 0,-14 0 0,13 0 0,3 9 6784,2-5-6784,8 4 0,-8-8 0,12 0 0,0 0 0,-13 0 0,-5 0 0,-11 8 0,-12-6 0,-1 6 0,-9-8 0,-2 0 0,2 0 0,-10 0 0,-13 0 0,-13 0 0,-25 0 0,12 0 0,-26 9 0,9-6 0,-12 7 0,12-10 0,6 0 0,13 0 0,11 0 0,-9 0 0,17 0 0,-7 0 0,9 0 0,1 0 0,1 0 0,-12 0 0,8 0 0,-6 0 0,9 0 0,-1 0 0,2 0 0,0 0 0,-1 0 0,-2 0 0,12 0 0,10 0 0,15 0 0,10 0 0,15 0 0,-11 0 0,23 0 0,-22 0 0,10 0 0,-24 0 0,-2 0 0,-10 0 0,-1 0 0,1 0 0,2 0 0,-2 0 0,-2 0 0,2 0 0,0 0 0,0 0 0,0 0 0,0 0 0,11-8 0,-9 6 0,6-12 0,-6 13 0,-2-4 0,0 0 0,-1 3 0,0-3 0,0 5 0,-1 0 0,0-4 0,0-3 0,0 2 0,-5-4 0,6 9 0,-11-8 0,6 2 0,-1 1 0,-3-5 0,8 7 0,-4-5 0,5 6 0,-9-2 0,-13 4 0,-13 0 0,-9 0 0,-30 0 0,23 0 0,-13 0 0,22 0 0,5 0 0,3 0 0,1 0 0,10 0 0,1 0 0,5 4 0,-1-1 0,1 6 0,-4-8 0,-1 2 0,-2-3 0,0 0 0,1 7 0,-1-6 0,-9 5 0,9-6 0,-19 0 0,17 0 0,-6 0 0,9 0 0,-2 0 0,2 0 0,-1 0 0,1 0 0,0 0 0,1 0 0,-3 0 0,2 0 0,0 0 0,0 0 0,1 0 0,-1 0 0,0 0 0,1 0 0,-2 0 0,2 0 0,1 0 0,-1 0 0,11 0 0,8 0 0,4 0 0,10 5 0,-8-4 0,4 10 0,-7-3 0,2-2 0,-1 5 0,10-3 0,1 0 0,11 7 0,0-6 0,-1 9 0,2-10 0,-1 0 0,0-8 0,0 0 0,-1 0 0,2 0 0,-2 0 0,-8 0 0,-3 0 0,-11 0 0,1 0 0,10 0 0,-7 0 0,6 0 0,-7 0 0,-3 0 0,1 0 0,0 0 0,1 0 0,-2 0 0,2 0 0,8 0 0,4 0 0,-1 0 0,-2 0 0,-1 0 0,-6 0 0,7 0 0,-11 0 0,2 0 0,0 0 0,-7-5 0,-1-1 0,-5-5 0,0 2 0,0-2 0,-11 5 0,-6-8 0,-13 13 0,-4-14 0,1 13 0,-2-6 0,2 8 0,8-5 0,-7 3 0,18-3 0,-7 5 0,8 0 0,0 0 0,1 0 0,5-4 0,1-1 0,6-3 0,6 2 0,1-2 0,5 6 0,1-8 0,-1 7 0,0-1 0,10-4 0,-7 6 0,16-6 0,-7 8 0,1 0 0,-4 0 0,-9 0 0,0 0 0,1 0 0,-1 0 0,-2 0 0,2 0 0,-5 0 0,1-6 0,-8 5 0,-11-4 0,-10 5 0,-7 0 0,-7 7 0,2 3 0,-15 9 0,10-9 0,-9 7 0,14-9 0,-2 10 0,9-4 0,5 0 0,9-1 0,0-6 0,1-1 0,1-6 0,0 0 0,0 0 0,-1 0 0,-1 0 0,1 0 0,-11 0 0,7 0 0,-16 0 0,-8 0 0,0 0 0,-9 0 0,14 0 0,9 0 0,-7 0 0,18 0 0,-17 0 0,15 0 0,-5 0 0,9-6 0,-11 4 0,9-3 0,-9-1 0,11 5 0,1-5 0,9 6 0,2 0 0,9 0 0,0 0 0,-4 4-1696,0 66 0,-5-51 0,0 50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4"/>
    </inkml:context>
    <inkml:brush xml:id="br0">
      <inkml:brushProperty name="width" value="0.05" units="cm"/>
      <inkml:brushProperty name="height" value="0.05" units="cm"/>
      <inkml:brushProperty name="color" value="#E71224"/>
    </inkml:brush>
  </inkml:definitions>
  <inkml:trace contextRef="#ctx0" brushRef="#br0">165 1 24575,'-5'7'0,"1"0"0,-1 0 0,2-1 0,-5-2 0,5 2 0,-4-2 0,4 3 0,-1-1 0,2 2 0,-2-2 0,4 1 0,-7-4 0,7 3 0,-7-1 0,7 1 0,-6 0 0,6 1 0,-6-1 0,2 1 0,1 0 0,-3-1 0,4 0 0,1-1 0,-3 0 0,3 0 0,-1-2 0,-2 3 0,4 0 0,-6 1 0,5-1 0,-2 2 0,-1-2 0,4 1 0,-2 6 0,-2-6 0,3 12 0,-5-6 0,5 1 0,-8 2 0,8-3 0,-3 13 0,4-5 0,-5 13 0,4-13 0,-5 13 0,6-14 0,0 1 0,-4-3 0,3-11 0,-4 5 0,5 1 0,0-6 0,0 5 0,0 1 0,0 0 0,0 7 0,0-2 0,0-5 0,0 4 0,0-9 0,0 5 0,0-7 0,0 1 0,0 0 0,0 0 0,0-1 0,0 1 0,0 0 0,0 0 0,0 4 0,0 3 0,0 5 0,4 0 0,2-1 0,-1-4 0,3 3 0,-8-10 0,5 6 0,-2-6 0,-2 4 0,3-2 0,-2 3 0,-2 0 0,8 2 0,-7 4 0,7 1 0,-6-6 0,5 5 0,-6-11 0,7 5 0,-7-4 0,1-2 0,1 0 0,0-2 0,2 1 0,0-2 0,1 3 0,-2 1 0,2-1 0,-3-3 0,2 4 0,1-7 0,-6 6 0,6-5 0,-5 5 0,5-6 0,-3 6 0,4-1 0,-3 1 0,2 2 0,-2-2 0,2 0 0,-2 0 0,1-2 0,-4 2 0,2-6 0,1 4 0,-3-2 0,6-2 0,-5 3 0,2-1 0,1-1 0,-4 3 0,5-3 0,-5 3 0,4-3 0,-5 4 0,3-1 0,-3 2 0,3-3 0,-3 3 0,7-3 0,-6 4 0,5 0 0,-2-1 0,2 0 0,-4 0 0,2-1 0,-3-3 0,2-4 0,-3 0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5"/>
    </inkml:context>
    <inkml:brush xml:id="br0">
      <inkml:brushProperty name="width" value="0.05" units="cm"/>
      <inkml:brushProperty name="height" value="0.05" units="cm"/>
      <inkml:brushProperty name="color" value="#E71224"/>
    </inkml:brush>
  </inkml:definitions>
  <inkml:trace contextRef="#ctx0" brushRef="#br0">205 42 23198,'-1'0'0,"0"0"676,-13 0-676,3 0 231,-7 0-231,-7 0 117,9-4-117,-10 3 353,18-2-353,-5 0 0,7 2 0,-1-1 0,1 2 0,0 0 0,-1 0 0,2 0 0,1 0 0,-3 0 0,1 0 0,1 0 0,3-3 0,-4 3 0,6-7 0,-4 5 0,4-4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6"/>
    </inkml:context>
    <inkml:brush xml:id="br0">
      <inkml:brushProperty name="width" value="0.05" units="cm"/>
      <inkml:brushProperty name="height" value="0.05" units="cm"/>
      <inkml:brushProperty name="color" value="#E71224"/>
    </inkml:brush>
  </inkml:definitions>
  <inkml:trace contextRef="#ctx0" brushRef="#br0">315 8 24575,'-16'0'0,"-20"0"0,24 0 0,-29 0 0,19 0 0,-6 0 0,-6 0 0,19 0 0,-11 0 0,19 0 0,-6 0 0,6 0 0,1 0 0,-2 0 0,2 0 0,-1 0 0,1-3 0,-2 3 0,2-4 0,1 4 0,1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7"/>
    </inkml:context>
    <inkml:brush xml:id="br0">
      <inkml:brushProperty name="width" value="0.05" units="cm"/>
      <inkml:brushProperty name="height" value="0.05" units="cm"/>
      <inkml:brushProperty name="color" value="#E71224"/>
    </inkml:brush>
  </inkml:definitions>
  <inkml:trace contextRef="#ctx0" brushRef="#br0">231 1 24575,'-13'0'0,"-8"0"0,-17 0 0,-1 0 0,2 0 0,12 4 0,5-3 0,6 6 0,2-5 0,6 1 0,3-2 0,1 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8"/>
    </inkml:context>
    <inkml:brush xml:id="br0">
      <inkml:brushProperty name="width" value="0.05" units="cm"/>
      <inkml:brushProperty name="height" value="0.05" units="cm"/>
      <inkml:brushProperty name="color" value="#E71224"/>
    </inkml:brush>
  </inkml:definitions>
  <inkml:trace contextRef="#ctx0" brushRef="#br0">253 24 24575,'-13'0'0,"-3"0"0,7 0 0,-3-1 0,6 0 0,-2-3 0,2 4 0,0 0 0,0 0 0,0 0 0,-2 0 0,2 0 0,0 0 0,0 0 0,0 0 0,-2 0 0,2 0 0,0 0 0,-5 0 0,4 0 0,-11 0 0,5 0 0,-1 0 0,2 0 0,5 0 0,0-2 0,1 1 0,-1-4 0,6 1 0,-4 3 0,3-3 0,0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9"/>
    </inkml:context>
    <inkml:brush xml:id="br0">
      <inkml:brushProperty name="width" value="0.05" units="cm"/>
      <inkml:brushProperty name="height" value="0.05" units="cm"/>
      <inkml:brushProperty name="color" value="#E71224"/>
    </inkml:brush>
  </inkml:definitions>
  <inkml:trace contextRef="#ctx0" brushRef="#br0">207 1 24575,'-13'0'0,"2"0"0,5 0 0,-1 0 0,1 2 0,2 2 0,-2 0 0,2 2 0,-2-4 0,-1 3 0,2-3 0,2 1 0,-3-1 0,2 0 0,-1-2 0,2 4 0,-3-4 0,3 2 0,-3-2 0,0 4 0,1-4 0,-1 2 0,1-2 0,1 4 0,-1-4 0,3 5 0,-4-4 0,-1 3 0,1-3 0,4 4 0,-4-4 0,1 3 0,1-2 0,-1-2 0,4 7 0,-5-6 0,2 2 0,0 0 0,1-3 0,1 6 0,0-5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98E0-AF7F-C941-88B0-72A9226F85CD}"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DE5AB9-664F-C84D-A262-A8FBD7267343}" type="slidenum">
              <a:rPr lang="en-US" smtClean="0"/>
              <a:t>‹#›</a:t>
            </a:fld>
            <a:endParaRPr lang="en-US"/>
          </a:p>
        </p:txBody>
      </p:sp>
    </p:spTree>
    <p:extLst>
      <p:ext uri="{BB962C8B-B14F-4D97-AF65-F5344CB8AC3E}">
        <p14:creationId xmlns:p14="http://schemas.microsoft.com/office/powerpoint/2010/main" val="232369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2</a:t>
            </a:fld>
            <a:endParaRPr lang="en-US"/>
          </a:p>
        </p:txBody>
      </p:sp>
    </p:spTree>
    <p:extLst>
      <p:ext uri="{BB962C8B-B14F-4D97-AF65-F5344CB8AC3E}">
        <p14:creationId xmlns:p14="http://schemas.microsoft.com/office/powerpoint/2010/main" val="2160742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wait until the last minute, that goes for labs, and studying for midterms.  Programming is a language, and you can’t memorize a language over night.  It takes constant practice to start making it natural.  </a:t>
            </a:r>
          </a:p>
          <a:p>
            <a:endParaRPr lang="en-US" dirty="0"/>
          </a:p>
          <a:p>
            <a:r>
              <a:rPr lang="en-US" dirty="0"/>
              <a:t>For those of you that know other languages, even in high school French or Spanish, understand that learning a programming language is the same.  We’ll teach you how to use functions, and then conditional statements, and then how to use lists, but when we get to lists you can’t wipe you brain of everything you’ve just learned.  Everything in programming builds on top of itself, just like a real language.  If you learn present tense in French, and then move on to the chapter about past tense, you don’t get to forget everything you learned about present tense, because you need it all to be able to speak properly.  Programming is the same.</a:t>
            </a:r>
          </a:p>
          <a:p>
            <a:endParaRPr lang="en-US" dirty="0"/>
          </a:p>
          <a:p>
            <a:r>
              <a:rPr lang="en-US" dirty="0"/>
              <a:t>The last point, know when and how to ask for help.  You have Piazza to ask any question you want, but you’ll be able to get a much faster response and a much more useful response if you ask it properly.  If somethings not working, let us know what error you’re getting (we’ll talk about errors on Friday this week).  If you have a big piece of code, let us know what you are trying to do, what the goal of each block of code is.  If you absolutely don’t know where to start, then show up to a tutorial, lab, extra help hours, or ask on Piazza.  Don’t just stare at a blank python window for hours, you don’t have time for that in first year engineering, you’re already so busy, and we have so many available resources in this course for you to drop in and get help.</a:t>
            </a:r>
          </a:p>
        </p:txBody>
      </p:sp>
      <p:sp>
        <p:nvSpPr>
          <p:cNvPr id="4" name="Slide Number Placeholder 3"/>
          <p:cNvSpPr>
            <a:spLocks noGrp="1"/>
          </p:cNvSpPr>
          <p:nvPr>
            <p:ph type="sldNum" sz="quarter" idx="5"/>
          </p:nvPr>
        </p:nvSpPr>
        <p:spPr/>
        <p:txBody>
          <a:bodyPr/>
          <a:lstStyle/>
          <a:p>
            <a:fld id="{60DE5AB9-664F-C84D-A262-A8FBD7267343}" type="slidenum">
              <a:rPr lang="en-US" smtClean="0"/>
              <a:t>26</a:t>
            </a:fld>
            <a:endParaRPr lang="en-US"/>
          </a:p>
        </p:txBody>
      </p:sp>
    </p:spTree>
    <p:extLst>
      <p:ext uri="{BB962C8B-B14F-4D97-AF65-F5344CB8AC3E}">
        <p14:creationId xmlns:p14="http://schemas.microsoft.com/office/powerpoint/2010/main" val="250005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before, programming really is a language.   And the better you understand 1 programming language, the easier it will be to understand others.  Just like how people that know a French and Spanish might be able to understand a bit of Italian.  You start to recognize the basic chunks of language, and you can apply that to any new language you learn.  So although we’re teaching you in Python, the course isn’t called “Fundamentals of Python” it’s Fundamentals of </a:t>
            </a:r>
            <a:r>
              <a:rPr lang="en-US" dirty="0" err="1"/>
              <a:t>Comptuer</a:t>
            </a:r>
            <a:r>
              <a:rPr lang="en-US" dirty="0"/>
              <a:t> Programming</a:t>
            </a:r>
          </a:p>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27</a:t>
            </a:fld>
            <a:endParaRPr lang="en-US"/>
          </a:p>
        </p:txBody>
      </p:sp>
    </p:spTree>
    <p:extLst>
      <p:ext uri="{BB962C8B-B14F-4D97-AF65-F5344CB8AC3E}">
        <p14:creationId xmlns:p14="http://schemas.microsoft.com/office/powerpoint/2010/main" val="86404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COOL in the world, comes from programming.</a:t>
            </a:r>
          </a:p>
        </p:txBody>
      </p:sp>
      <p:sp>
        <p:nvSpPr>
          <p:cNvPr id="4" name="Slide Number Placeholder 3"/>
          <p:cNvSpPr>
            <a:spLocks noGrp="1"/>
          </p:cNvSpPr>
          <p:nvPr>
            <p:ph type="sldNum" sz="quarter" idx="5"/>
          </p:nvPr>
        </p:nvSpPr>
        <p:spPr/>
        <p:txBody>
          <a:bodyPr/>
          <a:lstStyle/>
          <a:p>
            <a:fld id="{60DE5AB9-664F-C84D-A262-A8FBD7267343}" type="slidenum">
              <a:rPr lang="en-US" smtClean="0"/>
              <a:t>28</a:t>
            </a:fld>
            <a:endParaRPr lang="en-US"/>
          </a:p>
        </p:txBody>
      </p:sp>
    </p:spTree>
    <p:extLst>
      <p:ext uri="{BB962C8B-B14F-4D97-AF65-F5344CB8AC3E}">
        <p14:creationId xmlns:p14="http://schemas.microsoft.com/office/powerpoint/2010/main" val="314641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30</a:t>
            </a:fld>
            <a:endParaRPr lang="en-US"/>
          </a:p>
        </p:txBody>
      </p:sp>
    </p:spTree>
    <p:extLst>
      <p:ext uri="{BB962C8B-B14F-4D97-AF65-F5344CB8AC3E}">
        <p14:creationId xmlns:p14="http://schemas.microsoft.com/office/powerpoint/2010/main" val="398950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31</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walk into an office, join a new project team, and you know how to program and others don’t – you instantly become more efficient.  You might automate a lot of things people are doing over and over again.  You might be </a:t>
            </a:r>
            <a:r>
              <a:rPr lang="en-US" dirty="0" err="1"/>
              <a:t>abel</a:t>
            </a:r>
            <a:r>
              <a:rPr lang="en-US" dirty="0"/>
              <a:t> to model something that someone else has to spend extra time prototyping and build to test to test to failure.  </a:t>
            </a:r>
          </a:p>
          <a:p>
            <a:endParaRPr lang="en-US" dirty="0"/>
          </a:p>
          <a:p>
            <a:r>
              <a:rPr lang="en-US" dirty="0"/>
              <a:t>Any field you go into, understanding programming makes you instantly more valuable.  </a:t>
            </a:r>
          </a:p>
        </p:txBody>
      </p:sp>
      <p:sp>
        <p:nvSpPr>
          <p:cNvPr id="4" name="Slide Number Placeholder 3"/>
          <p:cNvSpPr>
            <a:spLocks noGrp="1"/>
          </p:cNvSpPr>
          <p:nvPr>
            <p:ph type="sldNum" sz="quarter" idx="5"/>
          </p:nvPr>
        </p:nvSpPr>
        <p:spPr/>
        <p:txBody>
          <a:bodyPr/>
          <a:lstStyle/>
          <a:p>
            <a:fld id="{60DE5AB9-664F-C84D-A262-A8FBD7267343}" type="slidenum">
              <a:rPr lang="en-US" smtClean="0"/>
              <a:t>45</a:t>
            </a:fld>
            <a:endParaRPr lang="en-US"/>
          </a:p>
        </p:txBody>
      </p:sp>
    </p:spTree>
    <p:extLst>
      <p:ext uri="{BB962C8B-B14F-4D97-AF65-F5344CB8AC3E}">
        <p14:creationId xmlns:p14="http://schemas.microsoft.com/office/powerpoint/2010/main" val="251766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 data can be accessible for anyone and anywhere.</a:t>
            </a:r>
          </a:p>
          <a:p>
            <a:endParaRPr lang="en-US" dirty="0"/>
          </a:p>
          <a:p>
            <a:r>
              <a:rPr lang="en-US" dirty="0"/>
              <a:t>Cheap sensors – instead of sensors costing thousands of dollars.  The Texas instruments sensor that I used in that wheelchair vibration project which measured, environment temperature, object temperature, humidity, as well as acceleration in all three XYZ axes, magnetic field strength, and orientation - that only cost about 30 bucks.   Think of the possibilities you could measure and create with all that data! </a:t>
            </a:r>
          </a:p>
          <a:p>
            <a:endParaRPr lang="en-US" dirty="0"/>
          </a:p>
          <a:p>
            <a:r>
              <a:rPr lang="en-US" dirty="0"/>
              <a:t>AI – like I showed you in that Google Glass example, or like Siri or Alexa on your phones, AI is changing the way we interact with our devices. </a:t>
            </a:r>
          </a:p>
          <a:p>
            <a:endParaRPr lang="en-US" dirty="0"/>
          </a:p>
          <a:p>
            <a:r>
              <a:rPr lang="en-US" dirty="0"/>
              <a:t>Big data – when we collect massive amounts of data, like using these cheap sensors, or health data from your </a:t>
            </a:r>
            <a:r>
              <a:rPr lang="en-US" dirty="0" err="1"/>
              <a:t>fitbit</a:t>
            </a:r>
            <a:r>
              <a:rPr lang="en-US" dirty="0"/>
              <a:t> or apple watch, we can use that data in machine learning algorithms to predict amazing things.  We’re really just at the beginning of this, but I imagine in our lifetime, our biometric health data, collected from our smart watches, will be able to predict negative outcomes before they happen, just like how that calculus test at McMaster could predict students dropping out, and we’ll be able to change our lifestyle or a diet before they happen.</a:t>
            </a:r>
          </a:p>
          <a:p>
            <a:endParaRPr lang="en-US" dirty="0"/>
          </a:p>
          <a:p>
            <a:r>
              <a:rPr lang="en-US" dirty="0"/>
              <a:t>Internet of things is another state of the art concept, which really combines all these things I just talked about.   Soon your smart home will know when your car pulls in the driveway so it can open the garage door, then it will know when you get in the door, can turn certain lights on depending on the time of day, and act on certain things, like calling your mom, or putting your phone on silent, depending on your habits.</a:t>
            </a:r>
          </a:p>
        </p:txBody>
      </p:sp>
      <p:sp>
        <p:nvSpPr>
          <p:cNvPr id="4" name="Slide Number Placeholder 3"/>
          <p:cNvSpPr>
            <a:spLocks noGrp="1"/>
          </p:cNvSpPr>
          <p:nvPr>
            <p:ph type="sldNum" sz="quarter" idx="5"/>
          </p:nvPr>
        </p:nvSpPr>
        <p:spPr/>
        <p:txBody>
          <a:bodyPr/>
          <a:lstStyle/>
          <a:p>
            <a:fld id="{60DE5AB9-664F-C84D-A262-A8FBD7267343}" type="slidenum">
              <a:rPr lang="en-US" smtClean="0"/>
              <a:t>46</a:t>
            </a:fld>
            <a:endParaRPr lang="en-US"/>
          </a:p>
        </p:txBody>
      </p:sp>
    </p:spTree>
    <p:extLst>
      <p:ext uri="{BB962C8B-B14F-4D97-AF65-F5344CB8AC3E}">
        <p14:creationId xmlns:p14="http://schemas.microsoft.com/office/powerpoint/2010/main" val="1495163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different genes into a simulated mouse so they can predict which will produce the correct outcome.  </a:t>
            </a:r>
          </a:p>
          <a:p>
            <a:endParaRPr lang="en-US" dirty="0"/>
          </a:p>
          <a:p>
            <a:r>
              <a:rPr lang="en-US" dirty="0"/>
              <a:t>In real life, there’s </a:t>
            </a:r>
            <a:r>
              <a:rPr lang="en-US" dirty="0" err="1"/>
              <a:t>orgnaizations</a:t>
            </a:r>
            <a:r>
              <a:rPr lang="en-US" dirty="0"/>
              <a:t> like </a:t>
            </a:r>
            <a:r>
              <a:rPr lang="en-US" dirty="0" err="1"/>
              <a:t>CompBioMed</a:t>
            </a:r>
            <a:r>
              <a:rPr lang="en-US" dirty="0"/>
              <a:t> that are trying to simulate real human bodies, completely accurate simulations of a single individual.  Imagine the power of being able to know if a drug would work before you take it.  Imagine if you knew exactly what a vaccine would do before you took it.  Imagine elite professional athletes that could see the outcome of specific workout routines, or diets, so they know which to to follow.  </a:t>
            </a:r>
          </a:p>
        </p:txBody>
      </p:sp>
      <p:sp>
        <p:nvSpPr>
          <p:cNvPr id="4" name="Slide Number Placeholder 3"/>
          <p:cNvSpPr>
            <a:spLocks noGrp="1"/>
          </p:cNvSpPr>
          <p:nvPr>
            <p:ph type="sldNum" sz="quarter" idx="5"/>
          </p:nvPr>
        </p:nvSpPr>
        <p:spPr/>
        <p:txBody>
          <a:bodyPr/>
          <a:lstStyle/>
          <a:p>
            <a:fld id="{60DE5AB9-664F-C84D-A262-A8FBD7267343}" type="slidenum">
              <a:rPr lang="en-US" smtClean="0"/>
              <a:t>51</a:t>
            </a:fld>
            <a:endParaRPr lang="en-US"/>
          </a:p>
        </p:txBody>
      </p:sp>
    </p:spTree>
    <p:extLst>
      <p:ext uri="{BB962C8B-B14F-4D97-AF65-F5344CB8AC3E}">
        <p14:creationId xmlns:p14="http://schemas.microsoft.com/office/powerpoint/2010/main" val="213896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p:cNvSpPr>
            <a:spLocks noGrp="1"/>
          </p:cNvSpPr>
          <p:nvPr>
            <p:ph type="sldNum" sz="quarter" idx="5"/>
          </p:nvPr>
        </p:nvSpPr>
        <p:spPr/>
        <p:txBody>
          <a:bodyPr/>
          <a:lstStyle/>
          <a:p>
            <a:fld id="{60DE5AB9-664F-C84D-A262-A8FBD7267343}" type="slidenum">
              <a:rPr lang="en-US" smtClean="0"/>
              <a:t>53</a:t>
            </a:fld>
            <a:endParaRPr lang="en-US"/>
          </a:p>
        </p:txBody>
      </p:sp>
    </p:spTree>
    <p:extLst>
      <p:ext uri="{BB962C8B-B14F-4D97-AF65-F5344CB8AC3E}">
        <p14:creationId xmlns:p14="http://schemas.microsoft.com/office/powerpoint/2010/main" val="16240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intro the team.  We’ve got 2 TAs helping us lead this lecture slot, brilliant and experienced programmers doing a ton of programming for the PhD in different fields, but they’ll introduce themselves a bit later.</a:t>
            </a:r>
          </a:p>
        </p:txBody>
      </p:sp>
      <p:sp>
        <p:nvSpPr>
          <p:cNvPr id="4" name="Slide Number Placeholder 3"/>
          <p:cNvSpPr>
            <a:spLocks noGrp="1"/>
          </p:cNvSpPr>
          <p:nvPr>
            <p:ph type="sldNum" sz="quarter" idx="5"/>
          </p:nvPr>
        </p:nvSpPr>
        <p:spPr/>
        <p:txBody>
          <a:bodyPr/>
          <a:lstStyle/>
          <a:p>
            <a:fld id="{60DE5AB9-664F-C84D-A262-A8FBD7267343}" type="slidenum">
              <a:rPr lang="en-US" smtClean="0"/>
              <a:t>3</a:t>
            </a:fld>
            <a:endParaRPr lang="en-US"/>
          </a:p>
        </p:txBody>
      </p:sp>
    </p:spTree>
    <p:extLst>
      <p:ext uri="{BB962C8B-B14F-4D97-AF65-F5344CB8AC3E}">
        <p14:creationId xmlns:p14="http://schemas.microsoft.com/office/powerpoint/2010/main" val="73904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coming to university, my only experience with programming – maybe don’t say – well I was a nerd in high school, on my computer a lot, and my big contribution to the world was writing viruses for my high school computers and to keep my high school IT department busy…</a:t>
            </a:r>
          </a:p>
          <a:p>
            <a:endParaRPr lang="en-US" dirty="0"/>
          </a:p>
          <a:p>
            <a:r>
              <a:rPr lang="en-US" dirty="0"/>
              <a:t>Roommate was in software engineering and video game engineering, all he did was make and play video games for 5 years.</a:t>
            </a:r>
          </a:p>
          <a:p>
            <a:r>
              <a:rPr lang="en-US" dirty="0"/>
              <a:t>Courses on the software and algorithms behind MRI and x-ray machines, got to program some ourselves.</a:t>
            </a:r>
          </a:p>
          <a:p>
            <a:r>
              <a:rPr lang="en-US" dirty="0"/>
              <a:t>From the teaching perspective, people doing a lot of amazing work developing software to predict student drop-outs, and more importantly, early flags that might let us intervene.  For example one big flag at McMaster when I was there was the first calculus test in engineering, and if they got below a certain threshold, we could very accurately predict how what they’d get in other courses.  If they did poorly and gave us that flag they might drop out, it allows the teaching team to intervene and get to you, give you extra help, before you get to the point of dropping out.</a:t>
            </a:r>
          </a:p>
          <a:p>
            <a:endParaRPr lang="en-US" dirty="0"/>
          </a:p>
          <a:p>
            <a:r>
              <a:rPr lang="en-US" dirty="0"/>
              <a:t>After graduating, I got a few random jobs developing software for people that know nothing about software, usually different departments or labs at hospitals, and I realized that I could actually get paid for just playing around on my computer, jamming to music.  I remember talking to friends and family about how weird it is to get paid that much for something that takes barely any effort, and they had to remind me that programming was a skill that I had, not them.  I was valuable because of this programming skill, so many people have problems to solve, that programming can solve, but they don’t know how to solve because they don’t know how to program.</a:t>
            </a:r>
          </a:p>
          <a:p>
            <a:endParaRPr lang="en-US" dirty="0"/>
          </a:p>
          <a:p>
            <a:r>
              <a:rPr lang="en-US" dirty="0"/>
              <a:t>This is something </a:t>
            </a:r>
            <a:r>
              <a:rPr lang="en-US" dirty="0" err="1"/>
              <a:t>Seb</a:t>
            </a:r>
            <a:r>
              <a:rPr lang="en-US" dirty="0"/>
              <a:t>, Katia, and Joseph really want to emphasize to you in this course, is how valuable you can be if you learn to program.  And it does not matter what field you’re in either. </a:t>
            </a:r>
          </a:p>
          <a:p>
            <a:endParaRPr lang="en-US" dirty="0"/>
          </a:p>
          <a:p>
            <a:r>
              <a:rPr lang="en-US" dirty="0"/>
              <a:t>So to give you a couple examples of things I worked on before and during my Masters degree:</a:t>
            </a:r>
          </a:p>
        </p:txBody>
      </p:sp>
      <p:sp>
        <p:nvSpPr>
          <p:cNvPr id="4" name="Slide Number Placeholder 3"/>
          <p:cNvSpPr>
            <a:spLocks noGrp="1"/>
          </p:cNvSpPr>
          <p:nvPr>
            <p:ph type="sldNum" sz="quarter" idx="5"/>
          </p:nvPr>
        </p:nvSpPr>
        <p:spPr/>
        <p:txBody>
          <a:bodyPr/>
          <a:lstStyle/>
          <a:p>
            <a:fld id="{60DE5AB9-664F-C84D-A262-A8FBD7267343}" type="slidenum">
              <a:rPr lang="en-US" smtClean="0"/>
              <a:t>4</a:t>
            </a:fld>
            <a:endParaRPr lang="en-US"/>
          </a:p>
        </p:txBody>
      </p:sp>
    </p:spTree>
    <p:extLst>
      <p:ext uri="{BB962C8B-B14F-4D97-AF65-F5344CB8AC3E}">
        <p14:creationId xmlns:p14="http://schemas.microsoft.com/office/powerpoint/2010/main" val="90605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on the left is a screenshot from the “Anxiety Meter” I worked for a couple years in an Autism Research Centre, and I worked with over 20 psychologists, psychiatrists, and therapists, but no other engineers.  They had all these ideas and problems to solve, and needed someone with skills, which I was still coming to terms with being a real skill.  </a:t>
            </a:r>
          </a:p>
          <a:p>
            <a:endParaRPr lang="en-US" dirty="0"/>
          </a:p>
          <a:p>
            <a:r>
              <a:rPr lang="en-US" dirty="0"/>
              <a:t>So kids with autism spectrum disorder, can get anxious very easily, so they are trained, by the therapists and psychologists to manage their anxiety.  One thing they aren’t particularly good at, perhaps like a lot of us, is KNOWING when we’re anxious.  We’ve all heard deep breathing can help with anxiety, but how often do we actually practice that throughout a stressful day?  The anxiety meter was used to convert skin conductance, measured by 3 electrodes we’d stick on the body, that could measure how much you sweat and calibrate that and convert that to an anxiety measure.  The white line in the middle would move up and down based on your anxiety, red being high anxiety, and it would show us, or our children with ASD, that they are getting anxious, so they can practice their calming or breathing techniques and relax before having an outburst.  </a:t>
            </a:r>
          </a:p>
          <a:p>
            <a:endParaRPr lang="en-US" dirty="0"/>
          </a:p>
          <a:p>
            <a:r>
              <a:rPr lang="en-US" dirty="0"/>
              <a:t>My biggest project working with them, was an artificially intelligent social coach.  This kids we worked with we’re brilliant, some had super high IQs, but one of the core deficits that comes with ASD is the ability to communicate.  They know what they want to say, they just don’t communicate in the same way you or I would naturally.  So I programmed an app for the Google Glass, which has the lens with a screen, as well as a microphone to listen to what’s being said in the environment.  The goal was to listen to what’s being said, and prompt the user, or child with ASD, with appropriate social responses.  If someone said Hi, it could prompt them with appropriate greets to say back.  If someone said “May I take your order?” and your GPS said you were in a McDonald’s, it might give options like “I would like a Big Mac please” and “I would like a large fries, thank you”.  </a:t>
            </a:r>
          </a:p>
          <a:p>
            <a:endParaRPr lang="en-US" dirty="0"/>
          </a:p>
          <a:p>
            <a:r>
              <a:rPr lang="en-US" dirty="0"/>
              <a:t>Using these with real children, the results were amazing.  Without the glasses, the children would very rarely respond or in a very limited way.  Yes and No.  Using the glasses, I was able to have full conversations with them, and their parents got super emotional seeing them talk like that”. So the power of programming can really change lives.</a:t>
            </a:r>
          </a:p>
        </p:txBody>
      </p:sp>
      <p:sp>
        <p:nvSpPr>
          <p:cNvPr id="4" name="Slide Number Placeholder 3"/>
          <p:cNvSpPr>
            <a:spLocks noGrp="1"/>
          </p:cNvSpPr>
          <p:nvPr>
            <p:ph type="sldNum" sz="quarter" idx="5"/>
          </p:nvPr>
        </p:nvSpPr>
        <p:spPr/>
        <p:txBody>
          <a:bodyPr/>
          <a:lstStyle/>
          <a:p>
            <a:fld id="{60DE5AB9-664F-C84D-A262-A8FBD7267343}" type="slidenum">
              <a:rPr lang="en-US" smtClean="0"/>
              <a:t>5</a:t>
            </a:fld>
            <a:endParaRPr lang="en-US"/>
          </a:p>
        </p:txBody>
      </p:sp>
    </p:spTree>
    <p:extLst>
      <p:ext uri="{BB962C8B-B14F-4D97-AF65-F5344CB8AC3E}">
        <p14:creationId xmlns:p14="http://schemas.microsoft.com/office/powerpoint/2010/main" val="90420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project I built that I thought you might find interesting, is a tool for measuring vibration in a wheelchair.  There’s a lot of research that shows how long-term vibration of riding on wheelchairs can be very traumatic and damaging for users joints, specifically their spines.  However, there was not one single tool available to measure wheelchair vibration, so we can compare how different wheelchairs, and how different types of cushions, can mitigate.  Working out of a different Toronto hospital, I worked with occupational therapists, the people who help pick out appropriate wheelchairs and cushions for patients coming in, to build an app that lets them measure the amount of vibration (you can see the red sensor on the bottom left).  Then based on each unique body shape for each patient, they can measure and quantitatively recommend the best cushion and wheelchair for each patient.  </a:t>
            </a:r>
          </a:p>
        </p:txBody>
      </p:sp>
      <p:sp>
        <p:nvSpPr>
          <p:cNvPr id="4" name="Slide Number Placeholder 3"/>
          <p:cNvSpPr>
            <a:spLocks noGrp="1"/>
          </p:cNvSpPr>
          <p:nvPr>
            <p:ph type="sldNum" sz="quarter" idx="5"/>
          </p:nvPr>
        </p:nvSpPr>
        <p:spPr/>
        <p:txBody>
          <a:bodyPr/>
          <a:lstStyle/>
          <a:p>
            <a:fld id="{60DE5AB9-664F-C84D-A262-A8FBD7267343}" type="slidenum">
              <a:rPr lang="en-US" smtClean="0"/>
              <a:t>6</a:t>
            </a:fld>
            <a:endParaRPr lang="en-US"/>
          </a:p>
        </p:txBody>
      </p:sp>
    </p:spTree>
    <p:extLst>
      <p:ext uri="{BB962C8B-B14F-4D97-AF65-F5344CB8AC3E}">
        <p14:creationId xmlns:p14="http://schemas.microsoft.com/office/powerpoint/2010/main" val="1112216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an example (I’ve drawn in the graph because I couldn’t grab a good screenshot).  Blue line represents live up and down vibration, for example probably going over small bumps in the sidewalk.  The black line is the average, which is what needs to stay below the yellow (caution zone) and red line (hazard zone) for safety. </a:t>
            </a:r>
          </a:p>
        </p:txBody>
      </p:sp>
      <p:sp>
        <p:nvSpPr>
          <p:cNvPr id="4" name="Slide Number Placeholder 3"/>
          <p:cNvSpPr>
            <a:spLocks noGrp="1"/>
          </p:cNvSpPr>
          <p:nvPr>
            <p:ph type="sldNum" sz="quarter" idx="5"/>
          </p:nvPr>
        </p:nvSpPr>
        <p:spPr/>
        <p:txBody>
          <a:bodyPr/>
          <a:lstStyle/>
          <a:p>
            <a:fld id="{60DE5AB9-664F-C84D-A262-A8FBD7267343}" type="slidenum">
              <a:rPr lang="en-US" smtClean="0"/>
              <a:t>7</a:t>
            </a:fld>
            <a:endParaRPr lang="en-US"/>
          </a:p>
        </p:txBody>
      </p:sp>
    </p:spTree>
    <p:extLst>
      <p:ext uri="{BB962C8B-B14F-4D97-AF65-F5344CB8AC3E}">
        <p14:creationId xmlns:p14="http://schemas.microsoft.com/office/powerpoint/2010/main" val="288471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not a digital artist, but I am a nerd so I do basically everything on the computer.</a:t>
            </a:r>
          </a:p>
          <a:p>
            <a:r>
              <a:rPr lang="en-US" dirty="0"/>
              <a:t>Bottom left you can see a super detailed, almost true-to-life, drawing of a hot pepper plant, which I grow myself because I love hot spicy foods, the spiciest that exist in the world.  I found the super hot peppers, like Carolina reapers, are really hard to find and buy in Canada, so I grow them myself.  </a:t>
            </a:r>
          </a:p>
          <a:p>
            <a:endParaRPr lang="en-US" dirty="0"/>
          </a:p>
          <a:p>
            <a:r>
              <a:rPr lang="en-US" dirty="0"/>
              <a:t>I love sports, on the right you see a baseball, when I was your age, the summer before university and the summer after first year university, I played baseball for Team Ontario and Team Canada.  You can also see I’m </a:t>
            </a:r>
            <a:r>
              <a:rPr lang="en-US" dirty="0" err="1"/>
              <a:t>unforutantely</a:t>
            </a:r>
            <a:r>
              <a:rPr lang="en-US" dirty="0"/>
              <a:t> a fan of the </a:t>
            </a:r>
            <a:r>
              <a:rPr lang="en-US" dirty="0" err="1"/>
              <a:t>Leafs</a:t>
            </a:r>
            <a:r>
              <a:rPr lang="en-US" dirty="0"/>
              <a:t>.  If you’re new to Toronto, you’ll soon realize how tragic being a </a:t>
            </a:r>
            <a:r>
              <a:rPr lang="en-US" dirty="0" err="1"/>
              <a:t>Leafs</a:t>
            </a:r>
            <a:r>
              <a:rPr lang="en-US" dirty="0"/>
              <a:t> fan is.</a:t>
            </a:r>
          </a:p>
          <a:p>
            <a:endParaRPr lang="en-US" dirty="0"/>
          </a:p>
          <a:p>
            <a:r>
              <a:rPr lang="en-US" dirty="0"/>
              <a:t>I also love music, I played piano and the drums growing up, and I love listening to country music.  </a:t>
            </a:r>
          </a:p>
          <a:p>
            <a:endParaRPr lang="en-US" dirty="0"/>
          </a:p>
          <a:p>
            <a:r>
              <a:rPr lang="en-US" dirty="0"/>
              <a:t>I also have a fat orange cat named </a:t>
            </a:r>
            <a:r>
              <a:rPr lang="en-US" dirty="0" err="1"/>
              <a:t>Catonio</a:t>
            </a:r>
            <a:r>
              <a:rPr lang="en-US" dirty="0"/>
              <a:t> Banderas, you’ll probably see him walk in front of the camera at some point because he gets jealous when I’m talking to someone other than him.  </a:t>
            </a:r>
          </a:p>
          <a:p>
            <a:endParaRPr lang="en-US" dirty="0"/>
          </a:p>
          <a:p>
            <a:r>
              <a:rPr lang="en-US" dirty="0"/>
              <a:t>I also love comics, and I go to Disney once a year, and since Disney bought marvel I figure that can represent both of those.  </a:t>
            </a:r>
          </a:p>
          <a:p>
            <a:endParaRPr lang="en-US" dirty="0"/>
          </a:p>
          <a:p>
            <a:r>
              <a:rPr lang="en-US" dirty="0"/>
              <a:t>So if you want to talk comics, sports, music, hot foods, anything in the few minutes before lecture, I’m always game.</a:t>
            </a:r>
          </a:p>
        </p:txBody>
      </p:sp>
      <p:sp>
        <p:nvSpPr>
          <p:cNvPr id="4" name="Slide Number Placeholder 3"/>
          <p:cNvSpPr>
            <a:spLocks noGrp="1"/>
          </p:cNvSpPr>
          <p:nvPr>
            <p:ph type="sldNum" sz="quarter" idx="5"/>
          </p:nvPr>
        </p:nvSpPr>
        <p:spPr/>
        <p:txBody>
          <a:bodyPr/>
          <a:lstStyle/>
          <a:p>
            <a:fld id="{60DE5AB9-664F-C84D-A262-A8FBD7267343}" type="slidenum">
              <a:rPr lang="en-US" smtClean="0"/>
              <a:t>8</a:t>
            </a:fld>
            <a:endParaRPr lang="en-US"/>
          </a:p>
        </p:txBody>
      </p:sp>
    </p:spTree>
    <p:extLst>
      <p:ext uri="{BB962C8B-B14F-4D97-AF65-F5344CB8AC3E}">
        <p14:creationId xmlns:p14="http://schemas.microsoft.com/office/powerpoint/2010/main" val="279684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18</a:t>
            </a:fld>
            <a:endParaRPr lang="en-US"/>
          </a:p>
        </p:txBody>
      </p:sp>
    </p:spTree>
    <p:extLst>
      <p:ext uri="{BB962C8B-B14F-4D97-AF65-F5344CB8AC3E}">
        <p14:creationId xmlns:p14="http://schemas.microsoft.com/office/powerpoint/2010/main" val="175640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Tutorials online, optional, but very helpful.  Programming is like a language.</a:t>
            </a:r>
          </a:p>
        </p:txBody>
      </p:sp>
      <p:sp>
        <p:nvSpPr>
          <p:cNvPr id="4" name="Slide Number Placeholder 3"/>
          <p:cNvSpPr>
            <a:spLocks noGrp="1"/>
          </p:cNvSpPr>
          <p:nvPr>
            <p:ph type="sldNum" sz="quarter" idx="5"/>
          </p:nvPr>
        </p:nvSpPr>
        <p:spPr/>
        <p:txBody>
          <a:bodyPr/>
          <a:lstStyle/>
          <a:p>
            <a:fld id="{60DE5AB9-664F-C84D-A262-A8FBD7267343}" type="slidenum">
              <a:rPr lang="en-US" smtClean="0"/>
              <a:t>24</a:t>
            </a:fld>
            <a:endParaRPr lang="en-US"/>
          </a:p>
        </p:txBody>
      </p:sp>
    </p:spTree>
    <p:extLst>
      <p:ext uri="{BB962C8B-B14F-4D97-AF65-F5344CB8AC3E}">
        <p14:creationId xmlns:p14="http://schemas.microsoft.com/office/powerpoint/2010/main" val="518056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slideLayout" Target="../slideLayouts/slideLayout2.xml"/><Relationship Id="rId7" Type="http://schemas.openxmlformats.org/officeDocument/2006/relationships/image" Target="../media/image41.png"/><Relationship Id="rId12" Type="http://schemas.openxmlformats.org/officeDocument/2006/relationships/image" Target="../media/image46.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11" Type="http://schemas.openxmlformats.org/officeDocument/2006/relationships/image" Target="../media/image45.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6.jpe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gif"/></Relationships>
</file>

<file path=ppt/slides/_rels/slide1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32.png"/><Relationship Id="rId12" Type="http://schemas.openxmlformats.org/officeDocument/2006/relationships/image" Target="../media/image84.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jpe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5.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jpe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gif"/><Relationship Id="rId1" Type="http://schemas.openxmlformats.org/officeDocument/2006/relationships/slideLayout" Target="../slideLayouts/slideLayout3.xml"/><Relationship Id="rId4" Type="http://schemas.openxmlformats.org/officeDocument/2006/relationships/image" Target="../media/image115.jpeg"/></Relationships>
</file>

<file path=ppt/slides/_rels/slide4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3.xml"/><Relationship Id="rId5" Type="http://schemas.openxmlformats.org/officeDocument/2006/relationships/image" Target="../media/image119.jpe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jpg"/><Relationship Id="rId7"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g"/><Relationship Id="rId9" Type="http://schemas.openxmlformats.org/officeDocument/2006/relationships/image" Target="../media/image127.png"/></Relationships>
</file>

<file path=ppt/slides/_rels/slide5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3.xml"/><Relationship Id="rId4" Type="http://schemas.openxmlformats.org/officeDocument/2006/relationships/image" Target="../media/image130.jpeg"/></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7.png"/><Relationship Id="rId26" Type="http://schemas.openxmlformats.org/officeDocument/2006/relationships/image" Target="../media/image111.png"/><Relationship Id="rId39" Type="http://schemas.openxmlformats.org/officeDocument/2006/relationships/customXml" Target="../ink/ink20.xml"/><Relationship Id="rId21" Type="http://schemas.openxmlformats.org/officeDocument/2006/relationships/customXml" Target="../ink/ink11.xml"/><Relationship Id="rId34" Type="http://schemas.openxmlformats.org/officeDocument/2006/relationships/image" Target="../media/image150.png"/><Relationship Id="rId42" Type="http://schemas.openxmlformats.org/officeDocument/2006/relationships/image" Target="../media/image190.png"/><Relationship Id="rId47" Type="http://schemas.openxmlformats.org/officeDocument/2006/relationships/customXml" Target="../ink/ink24.xml"/><Relationship Id="rId50" Type="http://schemas.openxmlformats.org/officeDocument/2006/relationships/image" Target="../media/image23.png"/><Relationship Id="rId55" Type="http://schemas.openxmlformats.org/officeDocument/2006/relationships/customXml" Target="../ink/ink28.xml"/><Relationship Id="rId63" Type="http://schemas.openxmlformats.org/officeDocument/2006/relationships/customXml" Target="../ink/ink32.xml"/><Relationship Id="rId7" Type="http://schemas.openxmlformats.org/officeDocument/2006/relationships/customXml" Target="../ink/ink4.xml"/><Relationship Id="rId2" Type="http://schemas.openxmlformats.org/officeDocument/2006/relationships/notesSlide" Target="../notesSlides/notesSlide7.xml"/><Relationship Id="rId16" Type="http://schemas.openxmlformats.org/officeDocument/2006/relationships/image" Target="../media/image6.png"/><Relationship Id="rId29" Type="http://schemas.openxmlformats.org/officeDocument/2006/relationships/customXml" Target="../ink/ink15.xml"/><Relationship Id="rId11" Type="http://schemas.openxmlformats.org/officeDocument/2006/relationships/customXml" Target="../ink/ink6.xml"/><Relationship Id="rId24" Type="http://schemas.openxmlformats.org/officeDocument/2006/relationships/image" Target="../media/image106.png"/><Relationship Id="rId32" Type="http://schemas.openxmlformats.org/officeDocument/2006/relationships/image" Target="../media/image14.png"/><Relationship Id="rId37" Type="http://schemas.openxmlformats.org/officeDocument/2006/relationships/customXml" Target="../ink/ink19.xml"/><Relationship Id="rId40" Type="http://schemas.openxmlformats.org/officeDocument/2006/relationships/image" Target="../media/image180.png"/><Relationship Id="rId45" Type="http://schemas.openxmlformats.org/officeDocument/2006/relationships/customXml" Target="../ink/ink23.xml"/><Relationship Id="rId53" Type="http://schemas.openxmlformats.org/officeDocument/2006/relationships/customXml" Target="../ink/ink27.xml"/><Relationship Id="rId58" Type="http://schemas.openxmlformats.org/officeDocument/2006/relationships/image" Target="../media/image27.png"/><Relationship Id="rId66" Type="http://schemas.openxmlformats.org/officeDocument/2006/relationships/image" Target="../media/image31.png"/><Relationship Id="rId61" Type="http://schemas.openxmlformats.org/officeDocument/2006/relationships/customXml" Target="../ink/ink31.xml"/><Relationship Id="rId19" Type="http://schemas.openxmlformats.org/officeDocument/2006/relationships/customXml" Target="../ink/ink10.xml"/><Relationship Id="rId14" Type="http://schemas.openxmlformats.org/officeDocument/2006/relationships/image" Target="../media/image50.png"/><Relationship Id="rId22" Type="http://schemas.openxmlformats.org/officeDocument/2006/relationships/image" Target="../media/image94.png"/><Relationship Id="rId27" Type="http://schemas.openxmlformats.org/officeDocument/2006/relationships/customXml" Target="../ink/ink14.xml"/><Relationship Id="rId30" Type="http://schemas.openxmlformats.org/officeDocument/2006/relationships/image" Target="../media/image130.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2.png"/><Relationship Id="rId56" Type="http://schemas.openxmlformats.org/officeDocument/2006/relationships/image" Target="../media/image26.png"/><Relationship Id="rId64" Type="http://schemas.openxmlformats.org/officeDocument/2006/relationships/image" Target="../media/image30.png"/><Relationship Id="rId8" Type="http://schemas.openxmlformats.org/officeDocument/2006/relationships/image" Target="../media/image210.png"/><Relationship Id="rId51" Type="http://schemas.openxmlformats.org/officeDocument/2006/relationships/customXml" Target="../ink/ink26.xml"/><Relationship Id="rId3" Type="http://schemas.openxmlformats.org/officeDocument/2006/relationships/customXml" Target="../ink/ink3.xml"/><Relationship Id="rId12" Type="http://schemas.openxmlformats.org/officeDocument/2006/relationships/image" Target="../media/image42.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170.png"/><Relationship Id="rId46" Type="http://schemas.openxmlformats.org/officeDocument/2006/relationships/image" Target="../media/image211.png"/><Relationship Id="rId59" Type="http://schemas.openxmlformats.org/officeDocument/2006/relationships/customXml" Target="../ink/ink30.xml"/><Relationship Id="rId20" Type="http://schemas.openxmlformats.org/officeDocument/2006/relationships/image" Target="../media/image8.png"/><Relationship Id="rId41" Type="http://schemas.openxmlformats.org/officeDocument/2006/relationships/customXml" Target="../ink/ink21.xml"/><Relationship Id="rId54" Type="http://schemas.openxmlformats.org/officeDocument/2006/relationships/image" Target="../media/image25.png"/><Relationship Id="rId6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10.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20.png"/><Relationship Id="rId36" Type="http://schemas.openxmlformats.org/officeDocument/2006/relationships/image" Target="../media/image160.png"/><Relationship Id="rId49" Type="http://schemas.openxmlformats.org/officeDocument/2006/relationships/customXml" Target="../ink/ink25.xml"/><Relationship Id="rId57" Type="http://schemas.openxmlformats.org/officeDocument/2006/relationships/customXml" Target="../ink/ink29.xml"/><Relationship Id="rId10" Type="http://schemas.openxmlformats.org/officeDocument/2006/relationships/image" Target="../media/image35.png"/><Relationship Id="rId31" Type="http://schemas.openxmlformats.org/officeDocument/2006/relationships/customXml" Target="../ink/ink16.xml"/><Relationship Id="rId44" Type="http://schemas.openxmlformats.org/officeDocument/2006/relationships/image" Target="../media/image200.png"/><Relationship Id="rId52" Type="http://schemas.openxmlformats.org/officeDocument/2006/relationships/image" Target="../media/image24.png"/><Relationship Id="rId60" Type="http://schemas.openxmlformats.org/officeDocument/2006/relationships/image" Target="../media/image28.png"/><Relationship Id="rId65" Type="http://schemas.openxmlformats.org/officeDocument/2006/relationships/customXml" Target="../ink/ink33.xml"/><Relationship Id="rId9"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AI </a:t>
            </a:r>
            <a:r>
              <a:rPr lang="en-US" b="1" dirty="0">
                <a:solidFill>
                  <a:schemeClr val="accent6"/>
                </a:solidFill>
              </a:rPr>
              <a:t>4</a:t>
            </a:r>
            <a:r>
              <a:rPr lang="en-US" b="1" dirty="0"/>
              <a:t> Mining</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2" descr="Python (programming language) - Wikipedia">
            <a:extLst>
              <a:ext uri="{FF2B5EF4-FFF2-40B4-BE49-F238E27FC236}">
                <a16:creationId xmlns:a16="http://schemas.microsoft.com/office/drawing/2014/main" id="{F4BFA732-6BC3-453E-B583-C29F79E7F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353" y="639929"/>
            <a:ext cx="949304" cy="9493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611581-456D-44F7-9ACE-5783FE5A3750}"/>
              </a:ext>
            </a:extLst>
          </p:cNvPr>
          <p:cNvSpPr txBox="1"/>
          <p:nvPr/>
        </p:nvSpPr>
        <p:spPr>
          <a:xfrm>
            <a:off x="7757652" y="665903"/>
            <a:ext cx="1372263" cy="923330"/>
          </a:xfrm>
          <a:prstGeom prst="rect">
            <a:avLst/>
          </a:prstGeom>
          <a:noFill/>
        </p:spPr>
        <p:txBody>
          <a:bodyPr wrap="square" rtlCol="0">
            <a:spAutoFit/>
          </a:bodyPr>
          <a:lstStyle/>
          <a:p>
            <a:r>
              <a:rPr lang="en-US" dirty="0">
                <a:solidFill>
                  <a:srgbClr val="FFFFFF"/>
                </a:solidFill>
              </a:rPr>
              <a:t>At KORE</a:t>
            </a:r>
            <a:r>
              <a:rPr lang="en-US" dirty="0">
                <a:solidFill>
                  <a:schemeClr val="accent6"/>
                </a:solidFill>
              </a:rPr>
              <a:t>,</a:t>
            </a:r>
          </a:p>
          <a:p>
            <a:r>
              <a:rPr lang="en-US" dirty="0">
                <a:solidFill>
                  <a:srgbClr val="FFFFFF"/>
                </a:solidFill>
              </a:rPr>
              <a:t>I use code to do this</a:t>
            </a:r>
            <a:r>
              <a:rPr lang="en-US" dirty="0">
                <a:solidFill>
                  <a:schemeClr val="accent2"/>
                </a:solidFill>
              </a:rPr>
              <a:t>!</a:t>
            </a:r>
          </a:p>
        </p:txBody>
      </p:sp>
      <p:sp>
        <p:nvSpPr>
          <p:cNvPr id="9" name="Content Placeholder 2">
            <a:extLst>
              <a:ext uri="{FF2B5EF4-FFF2-40B4-BE49-F238E27FC236}">
                <a16:creationId xmlns:a16="http://schemas.microsoft.com/office/drawing/2014/main" id="{E6FFAC6A-8430-417E-876E-528E5BEF97E1}"/>
              </a:ext>
            </a:extLst>
          </p:cNvPr>
          <p:cNvSpPr>
            <a:spLocks noGrp="1"/>
          </p:cNvSpPr>
          <p:nvPr>
            <p:ph idx="1"/>
          </p:nvPr>
        </p:nvSpPr>
        <p:spPr>
          <a:xfrm>
            <a:off x="838201" y="1825624"/>
            <a:ext cx="6996142" cy="4835479"/>
          </a:xfrm>
        </p:spPr>
        <p:txBody>
          <a:bodyPr>
            <a:normAutofit/>
          </a:bodyPr>
          <a:lstStyle/>
          <a:p>
            <a:r>
              <a:rPr lang="en-US" sz="2400" dirty="0"/>
              <a:t>Mining companies drill thousands of meters every year and the recovered rock </a:t>
            </a:r>
            <a:r>
              <a:rPr lang="en-US" sz="2400" dirty="0">
                <a:solidFill>
                  <a:schemeClr val="accent6"/>
                </a:solidFill>
              </a:rPr>
              <a:t>(</a:t>
            </a:r>
            <a:r>
              <a:rPr lang="en-US" sz="2400" dirty="0"/>
              <a:t>core</a:t>
            </a:r>
            <a:r>
              <a:rPr lang="en-US" sz="2400" dirty="0">
                <a:solidFill>
                  <a:schemeClr val="accent6"/>
                </a:solidFill>
              </a:rPr>
              <a:t>)</a:t>
            </a:r>
            <a:r>
              <a:rPr lang="en-US" sz="2400" dirty="0"/>
              <a:t> needs to be visually described by humans</a:t>
            </a:r>
            <a:r>
              <a:rPr lang="en-US" sz="2400" dirty="0">
                <a:solidFill>
                  <a:schemeClr val="accent2"/>
                </a:solidFill>
              </a:rPr>
              <a:t>.</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560" y="3596203"/>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FCC9CCD6-7FF1-41FC-8B33-9BEA1F0CAF4D}"/>
              </a:ext>
            </a:extLst>
          </p:cNvPr>
          <p:cNvPicPr>
            <a:picLocks noChangeAspect="1"/>
          </p:cNvPicPr>
          <p:nvPr/>
        </p:nvPicPr>
        <p:blipFill rotWithShape="1">
          <a:blip r:embed="rId5">
            <a:extLst>
              <a:ext uri="{28A0092B-C50C-407E-A947-70E740481C1C}">
                <a14:useLocalDpi xmlns:a14="http://schemas.microsoft.com/office/drawing/2010/main" val="0"/>
              </a:ext>
            </a:extLst>
          </a:blip>
          <a:srcRect l="31125" t="33714" r="29093" b="33553"/>
          <a:stretch/>
        </p:blipFill>
        <p:spPr>
          <a:xfrm>
            <a:off x="1118605" y="3294083"/>
            <a:ext cx="7765344" cy="3122191"/>
          </a:xfrm>
          <a:prstGeom prst="rect">
            <a:avLst/>
          </a:prstGeom>
        </p:spPr>
      </p:pic>
    </p:spTree>
    <p:extLst>
      <p:ext uri="{BB962C8B-B14F-4D97-AF65-F5344CB8AC3E}">
        <p14:creationId xmlns:p14="http://schemas.microsoft.com/office/powerpoint/2010/main" val="420974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AI </a:t>
            </a:r>
            <a:r>
              <a:rPr lang="en-US" b="1" dirty="0">
                <a:solidFill>
                  <a:schemeClr val="accent6"/>
                </a:solidFill>
              </a:rPr>
              <a:t>4</a:t>
            </a:r>
            <a:r>
              <a:rPr lang="en-US" b="1" dirty="0"/>
              <a:t> Mining</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560" y="3596203"/>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bench, fence, sitting, outdoor&#10;&#10;Description automatically generated">
            <a:extLst>
              <a:ext uri="{FF2B5EF4-FFF2-40B4-BE49-F238E27FC236}">
                <a16:creationId xmlns:a16="http://schemas.microsoft.com/office/drawing/2014/main" id="{6588B997-153B-4AA7-B722-27D48A6ABC92}"/>
              </a:ext>
            </a:extLst>
          </p:cNvPr>
          <p:cNvPicPr>
            <a:picLocks noChangeAspect="1"/>
          </p:cNvPicPr>
          <p:nvPr/>
        </p:nvPicPr>
        <p:blipFill rotWithShape="1">
          <a:blip r:embed="rId3">
            <a:extLst>
              <a:ext uri="{28A0092B-C50C-407E-A947-70E740481C1C}">
                <a14:useLocalDpi xmlns:a14="http://schemas.microsoft.com/office/drawing/2010/main" val="0"/>
              </a:ext>
            </a:extLst>
          </a:blip>
          <a:srcRect l="729" t="12036" r="22999" b="1002"/>
          <a:stretch/>
        </p:blipFill>
        <p:spPr>
          <a:xfrm>
            <a:off x="742208" y="1746208"/>
            <a:ext cx="8579922" cy="4780269"/>
          </a:xfrm>
          <a:prstGeom prst="rect">
            <a:avLst/>
          </a:prstGeom>
        </p:spPr>
      </p:pic>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2" descr="Python (programming language) - Wikipedia">
            <a:extLst>
              <a:ext uri="{FF2B5EF4-FFF2-40B4-BE49-F238E27FC236}">
                <a16:creationId xmlns:a16="http://schemas.microsoft.com/office/drawing/2014/main" id="{F4BFA732-6BC3-453E-B583-C29F79E7F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353" y="639929"/>
            <a:ext cx="949304" cy="9493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611581-456D-44F7-9ACE-5783FE5A3750}"/>
              </a:ext>
            </a:extLst>
          </p:cNvPr>
          <p:cNvSpPr txBox="1"/>
          <p:nvPr/>
        </p:nvSpPr>
        <p:spPr>
          <a:xfrm>
            <a:off x="7757652" y="665903"/>
            <a:ext cx="1372263" cy="923330"/>
          </a:xfrm>
          <a:prstGeom prst="rect">
            <a:avLst/>
          </a:prstGeom>
          <a:noFill/>
        </p:spPr>
        <p:txBody>
          <a:bodyPr wrap="square" rtlCol="0">
            <a:spAutoFit/>
          </a:bodyPr>
          <a:lstStyle/>
          <a:p>
            <a:r>
              <a:rPr lang="en-US" dirty="0">
                <a:solidFill>
                  <a:srgbClr val="FFFFFF"/>
                </a:solidFill>
              </a:rPr>
              <a:t>At KORE</a:t>
            </a:r>
            <a:r>
              <a:rPr lang="en-US" dirty="0">
                <a:solidFill>
                  <a:schemeClr val="accent6"/>
                </a:solidFill>
              </a:rPr>
              <a:t>,</a:t>
            </a:r>
          </a:p>
          <a:p>
            <a:r>
              <a:rPr lang="en-US" dirty="0">
                <a:solidFill>
                  <a:srgbClr val="FFFFFF"/>
                </a:solidFill>
              </a:rPr>
              <a:t>I use code to do this</a:t>
            </a:r>
            <a:r>
              <a:rPr lang="en-US" dirty="0">
                <a:solidFill>
                  <a:schemeClr val="accent2"/>
                </a:solidFill>
              </a:rPr>
              <a:t>!</a:t>
            </a:r>
          </a:p>
        </p:txBody>
      </p:sp>
    </p:spTree>
    <p:extLst>
      <p:ext uri="{BB962C8B-B14F-4D97-AF65-F5344CB8AC3E}">
        <p14:creationId xmlns:p14="http://schemas.microsoft.com/office/powerpoint/2010/main" val="384198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AI </a:t>
            </a:r>
            <a:r>
              <a:rPr lang="en-US" b="1" dirty="0">
                <a:solidFill>
                  <a:schemeClr val="accent6"/>
                </a:solidFill>
              </a:rPr>
              <a:t>4</a:t>
            </a:r>
            <a:r>
              <a:rPr lang="en-US" b="1" dirty="0"/>
              <a:t> Mining</a:t>
            </a:r>
          </a:p>
        </p:txBody>
      </p:sp>
      <p:pic>
        <p:nvPicPr>
          <p:cNvPr id="10" name="Picture 9" descr="A picture containing fence, bench, sitting, wooden&#10;&#10;Description automatically generated">
            <a:extLst>
              <a:ext uri="{FF2B5EF4-FFF2-40B4-BE49-F238E27FC236}">
                <a16:creationId xmlns:a16="http://schemas.microsoft.com/office/drawing/2014/main" id="{A531D95D-D2AC-4D59-BA5C-EDCE3948EF51}"/>
              </a:ext>
            </a:extLst>
          </p:cNvPr>
          <p:cNvPicPr>
            <a:picLocks noChangeAspect="1"/>
          </p:cNvPicPr>
          <p:nvPr/>
        </p:nvPicPr>
        <p:blipFill rotWithShape="1">
          <a:blip r:embed="rId2">
            <a:extLst>
              <a:ext uri="{28A0092B-C50C-407E-A947-70E740481C1C}">
                <a14:useLocalDpi xmlns:a14="http://schemas.microsoft.com/office/drawing/2010/main" val="0"/>
              </a:ext>
            </a:extLst>
          </a:blip>
          <a:srcRect l="729" t="11713" r="22999" b="1003"/>
          <a:stretch/>
        </p:blipFill>
        <p:spPr>
          <a:xfrm>
            <a:off x="742208" y="1728511"/>
            <a:ext cx="8579922" cy="4797966"/>
          </a:xfrm>
          <a:prstGeom prst="rect">
            <a:avLst/>
          </a:prstGeom>
        </p:spPr>
      </p:pic>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2" descr="Kore GeoSystems">
            <a:extLst>
              <a:ext uri="{FF2B5EF4-FFF2-40B4-BE49-F238E27FC236}">
                <a16:creationId xmlns:a16="http://schemas.microsoft.com/office/drawing/2014/main" id="{453DC6D6-5D63-4C57-9E24-5204B695D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560" y="3596203"/>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ython (programming language) - Wikipedia">
            <a:extLst>
              <a:ext uri="{FF2B5EF4-FFF2-40B4-BE49-F238E27FC236}">
                <a16:creationId xmlns:a16="http://schemas.microsoft.com/office/drawing/2014/main" id="{A8DFBCF3-3C99-447E-B90A-27B7D33FC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353" y="639929"/>
            <a:ext cx="949304" cy="9493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FCDC49E-AEB3-46F6-A8D0-9CBA04C0801E}"/>
              </a:ext>
            </a:extLst>
          </p:cNvPr>
          <p:cNvSpPr txBox="1"/>
          <p:nvPr/>
        </p:nvSpPr>
        <p:spPr>
          <a:xfrm>
            <a:off x="7757652" y="665903"/>
            <a:ext cx="1372263" cy="923330"/>
          </a:xfrm>
          <a:prstGeom prst="rect">
            <a:avLst/>
          </a:prstGeom>
          <a:noFill/>
        </p:spPr>
        <p:txBody>
          <a:bodyPr wrap="square" rtlCol="0">
            <a:spAutoFit/>
          </a:bodyPr>
          <a:lstStyle/>
          <a:p>
            <a:r>
              <a:rPr lang="en-US" dirty="0">
                <a:solidFill>
                  <a:srgbClr val="FFFFFF"/>
                </a:solidFill>
              </a:rPr>
              <a:t>At KORE</a:t>
            </a:r>
            <a:r>
              <a:rPr lang="en-US" dirty="0">
                <a:solidFill>
                  <a:schemeClr val="accent6"/>
                </a:solidFill>
              </a:rPr>
              <a:t>,</a:t>
            </a:r>
          </a:p>
          <a:p>
            <a:r>
              <a:rPr lang="en-US" dirty="0">
                <a:solidFill>
                  <a:srgbClr val="FFFFFF"/>
                </a:solidFill>
              </a:rPr>
              <a:t>I use code to do this</a:t>
            </a:r>
            <a:r>
              <a:rPr lang="en-US" dirty="0">
                <a:solidFill>
                  <a:schemeClr val="accent2"/>
                </a:solidFill>
              </a:rPr>
              <a:t>!</a:t>
            </a:r>
          </a:p>
        </p:txBody>
      </p:sp>
    </p:spTree>
    <p:extLst>
      <p:ext uri="{BB962C8B-B14F-4D97-AF65-F5344CB8AC3E}">
        <p14:creationId xmlns:p14="http://schemas.microsoft.com/office/powerpoint/2010/main" val="384140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AI </a:t>
            </a:r>
            <a:r>
              <a:rPr lang="en-US" b="1" dirty="0">
                <a:solidFill>
                  <a:schemeClr val="accent6"/>
                </a:solidFill>
              </a:rPr>
              <a:t>4</a:t>
            </a:r>
            <a:r>
              <a:rPr lang="en-US" b="1" dirty="0"/>
              <a:t> Mining</a:t>
            </a:r>
          </a:p>
        </p:txBody>
      </p:sp>
      <p:pic>
        <p:nvPicPr>
          <p:cNvPr id="5" name="Picture 4" descr="A picture containing bench, fence, sitting, person&#10;&#10;Description automatically generated">
            <a:extLst>
              <a:ext uri="{FF2B5EF4-FFF2-40B4-BE49-F238E27FC236}">
                <a16:creationId xmlns:a16="http://schemas.microsoft.com/office/drawing/2014/main" id="{E32D2877-DB26-45E8-8BC3-2ABFC4174C79}"/>
              </a:ext>
            </a:extLst>
          </p:cNvPr>
          <p:cNvPicPr>
            <a:picLocks noChangeAspect="1"/>
          </p:cNvPicPr>
          <p:nvPr/>
        </p:nvPicPr>
        <p:blipFill rotWithShape="1">
          <a:blip r:embed="rId2">
            <a:extLst>
              <a:ext uri="{28A0092B-C50C-407E-A947-70E740481C1C}">
                <a14:useLocalDpi xmlns:a14="http://schemas.microsoft.com/office/drawing/2010/main" val="0"/>
              </a:ext>
            </a:extLst>
          </a:blip>
          <a:srcRect l="729" t="11606" r="22999" b="1002"/>
          <a:stretch/>
        </p:blipFill>
        <p:spPr>
          <a:xfrm>
            <a:off x="742208" y="1722612"/>
            <a:ext cx="8579922" cy="4803866"/>
          </a:xfrm>
          <a:prstGeom prst="rect">
            <a:avLst/>
          </a:prstGeom>
        </p:spPr>
      </p:pic>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 descr="Kore GeoSystems">
            <a:extLst>
              <a:ext uri="{FF2B5EF4-FFF2-40B4-BE49-F238E27FC236}">
                <a16:creationId xmlns:a16="http://schemas.microsoft.com/office/drawing/2014/main" id="{497932BD-AC30-4E42-81BE-F2C47A6FE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560" y="3596203"/>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ython (programming language) - Wikipedia">
            <a:extLst>
              <a:ext uri="{FF2B5EF4-FFF2-40B4-BE49-F238E27FC236}">
                <a16:creationId xmlns:a16="http://schemas.microsoft.com/office/drawing/2014/main" id="{84C3238D-0876-4879-AF5A-A6B0A214E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353" y="639929"/>
            <a:ext cx="949304" cy="9493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D190C1A-95EA-43D2-A0DB-77D66FFF1EE3}"/>
              </a:ext>
            </a:extLst>
          </p:cNvPr>
          <p:cNvSpPr txBox="1"/>
          <p:nvPr/>
        </p:nvSpPr>
        <p:spPr>
          <a:xfrm>
            <a:off x="7757652" y="665903"/>
            <a:ext cx="1372263" cy="923330"/>
          </a:xfrm>
          <a:prstGeom prst="rect">
            <a:avLst/>
          </a:prstGeom>
          <a:noFill/>
        </p:spPr>
        <p:txBody>
          <a:bodyPr wrap="square" rtlCol="0">
            <a:spAutoFit/>
          </a:bodyPr>
          <a:lstStyle/>
          <a:p>
            <a:r>
              <a:rPr lang="en-US" dirty="0">
                <a:solidFill>
                  <a:srgbClr val="FFFFFF"/>
                </a:solidFill>
              </a:rPr>
              <a:t>At KORE</a:t>
            </a:r>
            <a:r>
              <a:rPr lang="en-US" dirty="0">
                <a:solidFill>
                  <a:schemeClr val="accent6"/>
                </a:solidFill>
              </a:rPr>
              <a:t>,</a:t>
            </a:r>
          </a:p>
          <a:p>
            <a:r>
              <a:rPr lang="en-US" dirty="0">
                <a:solidFill>
                  <a:srgbClr val="FFFFFF"/>
                </a:solidFill>
              </a:rPr>
              <a:t>I use code to do this</a:t>
            </a:r>
            <a:r>
              <a:rPr lang="en-US" dirty="0">
                <a:solidFill>
                  <a:schemeClr val="accent2"/>
                </a:solidFill>
              </a:rPr>
              <a:t>!</a:t>
            </a:r>
          </a:p>
        </p:txBody>
      </p:sp>
    </p:spTree>
    <p:extLst>
      <p:ext uri="{BB962C8B-B14F-4D97-AF65-F5344CB8AC3E}">
        <p14:creationId xmlns:p14="http://schemas.microsoft.com/office/powerpoint/2010/main" val="61461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AI </a:t>
            </a:r>
            <a:r>
              <a:rPr lang="en-US" b="1" dirty="0">
                <a:solidFill>
                  <a:schemeClr val="accent6"/>
                </a:solidFill>
              </a:rPr>
              <a:t>4</a:t>
            </a:r>
            <a:r>
              <a:rPr lang="en-US" b="1" dirty="0"/>
              <a:t> Healthcare</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5597" y="715836"/>
            <a:ext cx="1234386" cy="123438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2" descr="Python (programming language) - Wikipedia">
            <a:extLst>
              <a:ext uri="{FF2B5EF4-FFF2-40B4-BE49-F238E27FC236}">
                <a16:creationId xmlns:a16="http://schemas.microsoft.com/office/drawing/2014/main" id="{84C3238D-0876-4879-AF5A-A6B0A214E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7995" y="1705532"/>
            <a:ext cx="949304" cy="9493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D190C1A-95EA-43D2-A0DB-77D66FFF1EE3}"/>
              </a:ext>
            </a:extLst>
          </p:cNvPr>
          <p:cNvSpPr txBox="1"/>
          <p:nvPr/>
        </p:nvSpPr>
        <p:spPr>
          <a:xfrm>
            <a:off x="6936294" y="1731506"/>
            <a:ext cx="1372263" cy="923330"/>
          </a:xfrm>
          <a:prstGeom prst="rect">
            <a:avLst/>
          </a:prstGeom>
          <a:noFill/>
        </p:spPr>
        <p:txBody>
          <a:bodyPr wrap="square" rtlCol="0">
            <a:spAutoFit/>
          </a:bodyPr>
          <a:lstStyle/>
          <a:p>
            <a:r>
              <a:rPr lang="en-US" dirty="0"/>
              <a:t>At SickKids</a:t>
            </a:r>
            <a:r>
              <a:rPr lang="en-US" dirty="0">
                <a:solidFill>
                  <a:schemeClr val="accent6"/>
                </a:solidFill>
              </a:rPr>
              <a:t>,</a:t>
            </a:r>
          </a:p>
          <a:p>
            <a:r>
              <a:rPr lang="en-US" dirty="0"/>
              <a:t>I use code to do this</a:t>
            </a:r>
            <a:r>
              <a:rPr lang="en-US" dirty="0">
                <a:solidFill>
                  <a:schemeClr val="accent2"/>
                </a:solidFill>
              </a:rPr>
              <a:t>!</a:t>
            </a:r>
          </a:p>
        </p:txBody>
      </p:sp>
      <p:pic>
        <p:nvPicPr>
          <p:cNvPr id="11" name="Picture 4">
            <a:extLst>
              <a:ext uri="{FF2B5EF4-FFF2-40B4-BE49-F238E27FC236}">
                <a16:creationId xmlns:a16="http://schemas.microsoft.com/office/drawing/2014/main" id="{D4A65724-AF8C-46F7-B37E-233C5386F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802" y="2123203"/>
            <a:ext cx="1429975" cy="460831"/>
          </a:xfrm>
          <a:prstGeom prst="rect">
            <a:avLst/>
          </a:prstGeom>
          <a:noFill/>
          <a:extLst>
            <a:ext uri="{909E8E84-426E-40DD-AFC4-6F175D3DCCD1}">
              <a14:hiddenFill xmlns:a14="http://schemas.microsoft.com/office/drawing/2010/main">
                <a:solidFill>
                  <a:srgbClr val="FFFFFF"/>
                </a:solidFill>
              </a14:hiddenFill>
            </a:ext>
          </a:extLst>
        </p:spPr>
      </p:pic>
      <p:pic>
        <p:nvPicPr>
          <p:cNvPr id="12" name="jet_animation_2_v2">
            <a:hlinkClick r:id="" action="ppaction://media"/>
            <a:extLst>
              <a:ext uri="{FF2B5EF4-FFF2-40B4-BE49-F238E27FC236}">
                <a16:creationId xmlns:a16="http://schemas.microsoft.com/office/drawing/2014/main" id="{4C97AFA2-2A62-451B-9E1F-238F3EED11C9}"/>
              </a:ext>
            </a:extLst>
          </p:cNvPr>
          <p:cNvPicPr>
            <a:picLocks noChangeAspect="1"/>
          </p:cNvPicPr>
          <p:nvPr>
            <a:videoFile r:link="rId1"/>
            <p:extLst>
              <p:ext uri="{DAA4B4D4-6D71-4841-9C94-3DE7FCFB9230}">
                <p14:media xmlns:p14="http://schemas.microsoft.com/office/powerpoint/2010/main" r:embed="rId2">
                  <p14:trim st="16020"/>
                </p14:media>
              </p:ext>
            </p:extLst>
          </p:nvPr>
        </p:nvPicPr>
        <p:blipFill rotWithShape="1">
          <a:blip r:embed="rId7"/>
          <a:srcRect l="1054" t="33694" r="1398" b="33693"/>
          <a:stretch>
            <a:fillRect/>
          </a:stretch>
        </p:blipFill>
        <p:spPr>
          <a:xfrm>
            <a:off x="0" y="4421840"/>
            <a:ext cx="12192000" cy="2292810"/>
          </a:xfrm>
          <a:prstGeom prst="rect">
            <a:avLst/>
          </a:prstGeom>
        </p:spPr>
      </p:pic>
      <p:sp>
        <p:nvSpPr>
          <p:cNvPr id="13" name="Arrow: Right 12">
            <a:extLst>
              <a:ext uri="{FF2B5EF4-FFF2-40B4-BE49-F238E27FC236}">
                <a16:creationId xmlns:a16="http://schemas.microsoft.com/office/drawing/2014/main" id="{585AF156-1471-45BB-B13F-5490760FF6D0}"/>
              </a:ext>
            </a:extLst>
          </p:cNvPr>
          <p:cNvSpPr/>
          <p:nvPr/>
        </p:nvSpPr>
        <p:spPr>
          <a:xfrm>
            <a:off x="536028" y="320975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02F5B0F-D87E-4AC3-952B-05760FDF207A}"/>
              </a:ext>
            </a:extLst>
          </p:cNvPr>
          <p:cNvSpPr/>
          <p:nvPr/>
        </p:nvSpPr>
        <p:spPr>
          <a:xfrm>
            <a:off x="350783" y="330040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9CE0D0A-AE3A-4891-8056-B7D714B9F716}"/>
              </a:ext>
            </a:extLst>
          </p:cNvPr>
          <p:cNvSpPr txBox="1"/>
          <p:nvPr/>
        </p:nvSpPr>
        <p:spPr>
          <a:xfrm>
            <a:off x="128704" y="3670136"/>
            <a:ext cx="814647" cy="646331"/>
          </a:xfrm>
          <a:prstGeom prst="rect">
            <a:avLst/>
          </a:prstGeom>
          <a:noFill/>
        </p:spPr>
        <p:txBody>
          <a:bodyPr wrap="none" rtlCol="0">
            <a:spAutoFit/>
          </a:bodyPr>
          <a:lstStyle/>
          <a:p>
            <a:pPr algn="ctr"/>
            <a:r>
              <a:rPr lang="en-US" b="1" dirty="0"/>
              <a:t>JET</a:t>
            </a:r>
          </a:p>
          <a:p>
            <a:pPr algn="ctr"/>
            <a:r>
              <a:rPr lang="en-US" b="1" dirty="0"/>
              <a:t>Onset</a:t>
            </a:r>
          </a:p>
        </p:txBody>
      </p:sp>
      <p:sp>
        <p:nvSpPr>
          <p:cNvPr id="16" name="Oval 15">
            <a:extLst>
              <a:ext uri="{FF2B5EF4-FFF2-40B4-BE49-F238E27FC236}">
                <a16:creationId xmlns:a16="http://schemas.microsoft.com/office/drawing/2014/main" id="{D8A37A31-DCC8-4981-B93A-765C145B6EEE}"/>
              </a:ext>
            </a:extLst>
          </p:cNvPr>
          <p:cNvSpPr/>
          <p:nvPr/>
        </p:nvSpPr>
        <p:spPr>
          <a:xfrm>
            <a:off x="2797797" y="328265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3A87DEE-7503-4E95-B67E-C0E9C181A0B4}"/>
              </a:ext>
            </a:extLst>
          </p:cNvPr>
          <p:cNvSpPr txBox="1"/>
          <p:nvPr/>
        </p:nvSpPr>
        <p:spPr>
          <a:xfrm>
            <a:off x="2026446" y="3653140"/>
            <a:ext cx="1913191" cy="369332"/>
          </a:xfrm>
          <a:prstGeom prst="rect">
            <a:avLst/>
          </a:prstGeom>
          <a:noFill/>
        </p:spPr>
        <p:txBody>
          <a:bodyPr wrap="square" rtlCol="0">
            <a:spAutoFit/>
          </a:bodyPr>
          <a:lstStyle/>
          <a:p>
            <a:pPr algn="ctr"/>
            <a:r>
              <a:rPr lang="en-US" b="1" dirty="0"/>
              <a:t>5 minutes later</a:t>
            </a:r>
          </a:p>
        </p:txBody>
      </p:sp>
      <p:sp>
        <p:nvSpPr>
          <p:cNvPr id="18" name="Oval 17">
            <a:extLst>
              <a:ext uri="{FF2B5EF4-FFF2-40B4-BE49-F238E27FC236}">
                <a16:creationId xmlns:a16="http://schemas.microsoft.com/office/drawing/2014/main" id="{FE8B8FC9-3036-4375-B83B-5EC0E3491F59}"/>
              </a:ext>
            </a:extLst>
          </p:cNvPr>
          <p:cNvSpPr/>
          <p:nvPr/>
        </p:nvSpPr>
        <p:spPr>
          <a:xfrm>
            <a:off x="4867896" y="330838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FB9F993-4D60-4F41-898E-278AB80D7F6D}"/>
              </a:ext>
            </a:extLst>
          </p:cNvPr>
          <p:cNvSpPr txBox="1"/>
          <p:nvPr/>
        </p:nvSpPr>
        <p:spPr>
          <a:xfrm>
            <a:off x="4187371" y="3684799"/>
            <a:ext cx="1744239" cy="646331"/>
          </a:xfrm>
          <a:prstGeom prst="rect">
            <a:avLst/>
          </a:prstGeom>
          <a:noFill/>
        </p:spPr>
        <p:txBody>
          <a:bodyPr wrap="square" rtlCol="0">
            <a:spAutoFit/>
          </a:bodyPr>
          <a:lstStyle/>
          <a:p>
            <a:pPr algn="ctr"/>
            <a:r>
              <a:rPr lang="en-US" b="1" dirty="0"/>
              <a:t>Treatment begins</a:t>
            </a:r>
          </a:p>
        </p:txBody>
      </p:sp>
      <p:sp>
        <p:nvSpPr>
          <p:cNvPr id="20" name="TextBox 19">
            <a:extLst>
              <a:ext uri="{FF2B5EF4-FFF2-40B4-BE49-F238E27FC236}">
                <a16:creationId xmlns:a16="http://schemas.microsoft.com/office/drawing/2014/main" id="{3FF38B39-EFF1-4E3D-9C29-C2F6C079540E}"/>
              </a:ext>
            </a:extLst>
          </p:cNvPr>
          <p:cNvSpPr txBox="1"/>
          <p:nvPr/>
        </p:nvSpPr>
        <p:spPr>
          <a:xfrm rot="16200000">
            <a:off x="1172735" y="2196893"/>
            <a:ext cx="1772280" cy="369332"/>
          </a:xfrm>
          <a:prstGeom prst="rect">
            <a:avLst/>
          </a:prstGeom>
          <a:noFill/>
        </p:spPr>
        <p:txBody>
          <a:bodyPr wrap="none" rtlCol="0">
            <a:spAutoFit/>
          </a:bodyPr>
          <a:lstStyle/>
          <a:p>
            <a:r>
              <a:rPr lang="en-US" b="1" dirty="0"/>
              <a:t>Staff Physician</a:t>
            </a:r>
          </a:p>
        </p:txBody>
      </p:sp>
      <p:pic>
        <p:nvPicPr>
          <p:cNvPr id="21" name="Picture 2" descr="Male Nurses On TV Continue To Be Emasculated; Stereotypes Translate Into  Real-Life Perspectives">
            <a:extLst>
              <a:ext uri="{FF2B5EF4-FFF2-40B4-BE49-F238E27FC236}">
                <a16:creationId xmlns:a16="http://schemas.microsoft.com/office/drawing/2014/main" id="{D90AB78D-111B-40FC-8A93-E2E2F44529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54" t="2574" r="35836"/>
          <a:stretch/>
        </p:blipFill>
        <p:spPr bwMode="auto">
          <a:xfrm>
            <a:off x="4366149" y="168787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27E4216-7FEF-4756-A109-DFD9F547FBD4}"/>
              </a:ext>
            </a:extLst>
          </p:cNvPr>
          <p:cNvSpPr txBox="1"/>
          <p:nvPr/>
        </p:nvSpPr>
        <p:spPr>
          <a:xfrm rot="16200000">
            <a:off x="3807810" y="2679781"/>
            <a:ext cx="825611" cy="369332"/>
          </a:xfrm>
          <a:prstGeom prst="rect">
            <a:avLst/>
          </a:prstGeom>
          <a:noFill/>
        </p:spPr>
        <p:txBody>
          <a:bodyPr wrap="none" rtlCol="0">
            <a:spAutoFit/>
          </a:bodyPr>
          <a:lstStyle/>
          <a:p>
            <a:r>
              <a:rPr lang="en-US" b="1" dirty="0"/>
              <a:t>Nurse</a:t>
            </a:r>
          </a:p>
        </p:txBody>
      </p:sp>
      <p:pic>
        <p:nvPicPr>
          <p:cNvPr id="23" name="Picture 2" descr="Artificial Intelligence Icons - Download Free Vector Icons | Noun Project">
            <a:extLst>
              <a:ext uri="{FF2B5EF4-FFF2-40B4-BE49-F238E27FC236}">
                <a16:creationId xmlns:a16="http://schemas.microsoft.com/office/drawing/2014/main" id="{5BF24213-5C3A-4115-8B5F-42C231FC9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8110" y="4440827"/>
            <a:ext cx="519293" cy="5192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3CB42AF-D571-4A9F-9362-32E5683100E6}"/>
              </a:ext>
            </a:extLst>
          </p:cNvPr>
          <p:cNvSpPr txBox="1"/>
          <p:nvPr/>
        </p:nvSpPr>
        <p:spPr>
          <a:xfrm>
            <a:off x="38583" y="1747610"/>
            <a:ext cx="994888" cy="1477328"/>
          </a:xfrm>
          <a:prstGeom prst="rect">
            <a:avLst/>
          </a:prstGeom>
          <a:noFill/>
        </p:spPr>
        <p:txBody>
          <a:bodyPr wrap="none" rtlCol="0">
            <a:spAutoFit/>
          </a:bodyPr>
          <a:lstStyle/>
          <a:p>
            <a:pPr algn="ctr"/>
            <a:r>
              <a:rPr lang="en-US" b="1" dirty="0"/>
              <a:t>AI</a:t>
            </a:r>
          </a:p>
          <a:p>
            <a:pPr algn="ctr"/>
            <a:r>
              <a:rPr lang="en-US" b="1" dirty="0"/>
              <a:t>Detects</a:t>
            </a:r>
          </a:p>
          <a:p>
            <a:pPr algn="ctr"/>
            <a:r>
              <a:rPr lang="en-US" b="1" dirty="0"/>
              <a:t>JET </a:t>
            </a:r>
          </a:p>
          <a:p>
            <a:pPr algn="ctr"/>
            <a:r>
              <a:rPr lang="en-US" b="1" dirty="0"/>
              <a:t>Pages </a:t>
            </a:r>
          </a:p>
          <a:p>
            <a:pPr algn="ctr"/>
            <a:r>
              <a:rPr lang="en-US" b="1" dirty="0"/>
              <a:t>Mjaye</a:t>
            </a:r>
          </a:p>
        </p:txBody>
      </p:sp>
      <p:pic>
        <p:nvPicPr>
          <p:cNvPr id="25" name="Picture 2" descr="Artificial Intelligence Icons - Download Free Vector Icons | Noun Project">
            <a:extLst>
              <a:ext uri="{FF2B5EF4-FFF2-40B4-BE49-F238E27FC236}">
                <a16:creationId xmlns:a16="http://schemas.microsoft.com/office/drawing/2014/main" id="{243ED207-25F7-4D0D-9FA9-3DD89B714B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3351" y="2094868"/>
            <a:ext cx="778536" cy="77853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E1572144-64D7-4D7F-97F8-3F1C830A7541}"/>
              </a:ext>
            </a:extLst>
          </p:cNvPr>
          <p:cNvGrpSpPr/>
          <p:nvPr/>
        </p:nvGrpSpPr>
        <p:grpSpPr>
          <a:xfrm>
            <a:off x="7529290" y="289104"/>
            <a:ext cx="3699350" cy="3699350"/>
            <a:chOff x="7808343" y="554769"/>
            <a:chExt cx="3699350" cy="3699350"/>
          </a:xfrm>
        </p:grpSpPr>
        <p:pic>
          <p:nvPicPr>
            <p:cNvPr id="27" name="Picture 6" descr="Iphone 7 Template transparent PNG - StickPNG">
              <a:extLst>
                <a:ext uri="{FF2B5EF4-FFF2-40B4-BE49-F238E27FC236}">
                  <a16:creationId xmlns:a16="http://schemas.microsoft.com/office/drawing/2014/main" id="{ACC04415-E780-45C9-917F-470682294F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8343" y="554769"/>
              <a:ext cx="3699350" cy="3699350"/>
            </a:xfrm>
            <a:prstGeom prst="rect">
              <a:avLst/>
            </a:prstGeom>
            <a:noFill/>
            <a:extLst>
              <a:ext uri="{909E8E84-426E-40DD-AFC4-6F175D3DCCD1}">
                <a14:hiddenFill xmlns:a14="http://schemas.microsoft.com/office/drawing/2010/main">
                  <a:solidFill>
                    <a:srgbClr val="FFFFFF"/>
                  </a:solidFill>
                </a14:hiddenFill>
              </a:ext>
            </a:extLst>
          </p:spPr>
        </p:pic>
        <p:pic>
          <p:nvPicPr>
            <p:cNvPr id="28" name="Google Shape;692;p47" descr="Chart&#10;&#10;Description automatically generated">
              <a:extLst>
                <a:ext uri="{FF2B5EF4-FFF2-40B4-BE49-F238E27FC236}">
                  <a16:creationId xmlns:a16="http://schemas.microsoft.com/office/drawing/2014/main" id="{4ACAC1CF-F6FB-46F0-8E03-4B3D4E99BAF7}"/>
                </a:ext>
              </a:extLst>
            </p:cNvPr>
            <p:cNvPicPr preferRelativeResize="0"/>
            <p:nvPr/>
          </p:nvPicPr>
          <p:blipFill rotWithShape="1">
            <a:blip r:embed="rId11">
              <a:alphaModFix/>
            </a:blip>
            <a:srcRect r="36524" b="50686"/>
            <a:stretch/>
          </p:blipFill>
          <p:spPr>
            <a:xfrm>
              <a:off x="8870950" y="2013674"/>
              <a:ext cx="1568449" cy="865152"/>
            </a:xfrm>
            <a:prstGeom prst="rect">
              <a:avLst/>
            </a:prstGeom>
            <a:noFill/>
            <a:ln>
              <a:noFill/>
            </a:ln>
          </p:spPr>
        </p:pic>
        <p:sp>
          <p:nvSpPr>
            <p:cNvPr id="29" name="TextBox 28">
              <a:extLst>
                <a:ext uri="{FF2B5EF4-FFF2-40B4-BE49-F238E27FC236}">
                  <a16:creationId xmlns:a16="http://schemas.microsoft.com/office/drawing/2014/main" id="{B5FE1793-5058-492A-AB4F-B9FDBD5B6DC0}"/>
                </a:ext>
              </a:extLst>
            </p:cNvPr>
            <p:cNvSpPr txBox="1"/>
            <p:nvPr/>
          </p:nvSpPr>
          <p:spPr>
            <a:xfrm>
              <a:off x="8857291" y="1121253"/>
              <a:ext cx="1444626" cy="646331"/>
            </a:xfrm>
            <a:prstGeom prst="rect">
              <a:avLst/>
            </a:prstGeom>
            <a:noFill/>
          </p:spPr>
          <p:txBody>
            <a:bodyPr wrap="none" rtlCol="0">
              <a:spAutoFit/>
            </a:bodyPr>
            <a:lstStyle/>
            <a:p>
              <a:r>
                <a:rPr lang="en-US" dirty="0">
                  <a:solidFill>
                    <a:srgbClr val="FFFFFF"/>
                  </a:solidFill>
                </a:rPr>
                <a:t>AI Diagnosis</a:t>
              </a:r>
            </a:p>
            <a:p>
              <a:r>
                <a:rPr lang="en-US" b="1" dirty="0">
                  <a:solidFill>
                    <a:srgbClr val="FF0000"/>
                  </a:solidFill>
                </a:rPr>
                <a:t>JET 98%</a:t>
              </a:r>
            </a:p>
          </p:txBody>
        </p:sp>
        <p:sp>
          <p:nvSpPr>
            <p:cNvPr id="30" name="Rectangle: Rounded Corners 29">
              <a:extLst>
                <a:ext uri="{FF2B5EF4-FFF2-40B4-BE49-F238E27FC236}">
                  <a16:creationId xmlns:a16="http://schemas.microsoft.com/office/drawing/2014/main" id="{C8C22DA8-0012-462C-BF86-E7BAE9525C03}"/>
                </a:ext>
              </a:extLst>
            </p:cNvPr>
            <p:cNvSpPr/>
            <p:nvPr/>
          </p:nvSpPr>
          <p:spPr>
            <a:xfrm>
              <a:off x="8942403" y="3229729"/>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Confirm</a:t>
              </a:r>
            </a:p>
          </p:txBody>
        </p:sp>
        <p:sp>
          <p:nvSpPr>
            <p:cNvPr id="31" name="Rectangle: Rounded Corners 30">
              <a:extLst>
                <a:ext uri="{FF2B5EF4-FFF2-40B4-BE49-F238E27FC236}">
                  <a16:creationId xmlns:a16="http://schemas.microsoft.com/office/drawing/2014/main" id="{A0AC8A75-B768-4B50-9931-B441059152D1}"/>
                </a:ext>
              </a:extLst>
            </p:cNvPr>
            <p:cNvSpPr/>
            <p:nvPr/>
          </p:nvSpPr>
          <p:spPr>
            <a:xfrm>
              <a:off x="9729803" y="3224710"/>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12-Lead</a:t>
              </a:r>
            </a:p>
          </p:txBody>
        </p:sp>
      </p:grpSp>
      <p:sp>
        <p:nvSpPr>
          <p:cNvPr id="32" name="Rectangle: Rounded Corners 31">
            <a:extLst>
              <a:ext uri="{FF2B5EF4-FFF2-40B4-BE49-F238E27FC236}">
                <a16:creationId xmlns:a16="http://schemas.microsoft.com/office/drawing/2014/main" id="{19DF40A2-B927-489E-B572-C7D6FD56FCC4}"/>
              </a:ext>
            </a:extLst>
          </p:cNvPr>
          <p:cNvSpPr/>
          <p:nvPr/>
        </p:nvSpPr>
        <p:spPr>
          <a:xfrm>
            <a:off x="8663349" y="2963130"/>
            <a:ext cx="623751" cy="316949"/>
          </a:xfrm>
          <a:prstGeom prst="roundRect">
            <a:avLst/>
          </a:prstGeom>
          <a:solidFill>
            <a:schemeClr val="accent2">
              <a:alpha val="3000"/>
            </a:schemeClr>
          </a:solidFill>
          <a:ln>
            <a:noFill/>
          </a:ln>
          <a:effectLst>
            <a:glow rad="228600">
              <a:srgbClr val="43BB9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8734000-CFBF-4B08-A98B-05B0E689BD19}"/>
              </a:ext>
            </a:extLst>
          </p:cNvPr>
          <p:cNvSpPr txBox="1"/>
          <p:nvPr/>
        </p:nvSpPr>
        <p:spPr>
          <a:xfrm>
            <a:off x="7984806" y="4488937"/>
            <a:ext cx="551754" cy="523220"/>
          </a:xfrm>
          <a:prstGeom prst="rect">
            <a:avLst/>
          </a:prstGeom>
          <a:noFill/>
        </p:spPr>
        <p:txBody>
          <a:bodyPr wrap="none" rtlCol="0">
            <a:spAutoFit/>
          </a:bodyPr>
          <a:lstStyle/>
          <a:p>
            <a:r>
              <a:rPr lang="en-US" sz="2800" b="1" dirty="0">
                <a:solidFill>
                  <a:schemeClr val="accent1"/>
                </a:solidFill>
              </a:rPr>
              <a:t>AI</a:t>
            </a:r>
          </a:p>
        </p:txBody>
      </p:sp>
      <p:pic>
        <p:nvPicPr>
          <p:cNvPr id="34" name="Google Shape;726;p51">
            <a:extLst>
              <a:ext uri="{FF2B5EF4-FFF2-40B4-BE49-F238E27FC236}">
                <a16:creationId xmlns:a16="http://schemas.microsoft.com/office/drawing/2014/main" id="{A45CA61B-514E-46DE-BBB2-801ECECB4252}"/>
              </a:ext>
            </a:extLst>
          </p:cNvPr>
          <p:cNvPicPr preferRelativeResize="0"/>
          <p:nvPr/>
        </p:nvPicPr>
        <p:blipFill rotWithShape="1">
          <a:blip r:embed="rId12">
            <a:alphaModFix/>
          </a:blip>
          <a:srcRect t="5844" b="20597"/>
          <a:stretch/>
        </p:blipFill>
        <p:spPr>
          <a:xfrm>
            <a:off x="2303825" y="1845889"/>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195125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43" fill="hold"/>
                                        <p:tgtEl>
                                          <p:spTgt spid="12"/>
                                        </p:tgtEl>
                                      </p:cBhvr>
                                    </p:cmd>
                                  </p:childTnLst>
                                </p:cTn>
                              </p:par>
                              <p:par>
                                <p:cTn id="7" presetID="1" presetClass="entr" presetSubtype="0" fill="hold" grpId="0" nodeType="withEffect">
                                  <p:stCondLst>
                                    <p:cond delay="1475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1475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1475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1475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1475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1475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1475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1475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1475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2"/>
                                        </p:tgtEl>
                                      </p:cBhvr>
                                    </p:cmd>
                                  </p:childTnLst>
                                </p:cTn>
                              </p:par>
                            </p:childTnLst>
                          </p:cTn>
                        </p:par>
                      </p:childTnLst>
                    </p:cTn>
                  </p:par>
                </p:childTnLst>
              </p:cTn>
              <p:nextCondLst>
                <p:cond evt="onClick" delay="0">
                  <p:tgtEl>
                    <p:spTgt spid="12"/>
                  </p:tgtEl>
                </p:cond>
              </p:nextCondLst>
            </p:seq>
            <p:video>
              <p:cMediaNode vol="80000">
                <p:cTn id="42" fill="hold" display="0">
                  <p:stCondLst>
                    <p:cond delay="indefinite"/>
                  </p:stCondLst>
                </p:cTn>
                <p:tgtEl>
                  <p:spTgt spid="12"/>
                </p:tgtEl>
              </p:cMediaNode>
            </p:video>
          </p:childTnLst>
        </p:cTn>
      </p:par>
    </p:tnLst>
    <p:bldLst>
      <p:bldP spid="14" grpId="0" animBg="1"/>
      <p:bldP spid="15" grpId="0"/>
      <p:bldP spid="16" grpId="0" animBg="1"/>
      <p:bldP spid="17" grpId="0"/>
      <p:bldP spid="18" grpId="0" animBg="1"/>
      <p:bldP spid="19" grpId="0"/>
      <p:bldP spid="20" grpId="0"/>
      <p:bldP spid="22" grpId="0"/>
      <p:bldP spid="24"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No photo description available.">
            <a:extLst>
              <a:ext uri="{FF2B5EF4-FFF2-40B4-BE49-F238E27FC236}">
                <a16:creationId xmlns:a16="http://schemas.microsoft.com/office/drawing/2014/main" id="{9F440E8D-81E1-4D83-A90D-345D57142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62" r="13042"/>
          <a:stretch/>
        </p:blipFill>
        <p:spPr bwMode="auto">
          <a:xfrm>
            <a:off x="8333459" y="3441028"/>
            <a:ext cx="2294810" cy="3291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4905188" cy="4835479"/>
          </a:xfrm>
        </p:spPr>
        <p:txBody>
          <a:bodyPr>
            <a:normAutofit fontScale="77500" lnSpcReduction="20000"/>
          </a:bodyPr>
          <a:lstStyle/>
          <a:p>
            <a:r>
              <a:rPr lang="en-CA" dirty="0"/>
              <a:t>I love travelling and have visited over </a:t>
            </a:r>
            <a:r>
              <a:rPr lang="en-CA" dirty="0">
                <a:solidFill>
                  <a:schemeClr val="accent1"/>
                </a:solidFill>
              </a:rPr>
              <a:t>20</a:t>
            </a:r>
            <a:r>
              <a:rPr lang="en-CA" dirty="0"/>
              <a:t> countries including France</a:t>
            </a:r>
            <a:r>
              <a:rPr lang="en-CA" dirty="0">
                <a:solidFill>
                  <a:schemeClr val="accent1"/>
                </a:solidFill>
              </a:rPr>
              <a:t>,</a:t>
            </a:r>
            <a:r>
              <a:rPr lang="en-CA" dirty="0"/>
              <a:t> Switzerland</a:t>
            </a:r>
            <a:r>
              <a:rPr lang="en-CA" dirty="0">
                <a:solidFill>
                  <a:schemeClr val="accent1"/>
                </a:solidFill>
              </a:rPr>
              <a:t>,</a:t>
            </a:r>
            <a:r>
              <a:rPr lang="en-CA" dirty="0"/>
              <a:t> Italy</a:t>
            </a:r>
            <a:r>
              <a:rPr lang="en-CA" dirty="0">
                <a:solidFill>
                  <a:schemeClr val="accent1"/>
                </a:solidFill>
              </a:rPr>
              <a:t>,</a:t>
            </a:r>
            <a:r>
              <a:rPr lang="en-CA" dirty="0"/>
              <a:t> Austria</a:t>
            </a:r>
            <a:r>
              <a:rPr lang="en-CA" dirty="0">
                <a:solidFill>
                  <a:schemeClr val="accent1"/>
                </a:solidFill>
              </a:rPr>
              <a:t>,</a:t>
            </a:r>
            <a:r>
              <a:rPr lang="en-CA" dirty="0"/>
              <a:t> Croatia</a:t>
            </a:r>
            <a:r>
              <a:rPr lang="en-CA" dirty="0">
                <a:solidFill>
                  <a:schemeClr val="accent1"/>
                </a:solidFill>
              </a:rPr>
              <a:t>,</a:t>
            </a:r>
            <a:r>
              <a:rPr lang="en-CA" dirty="0"/>
              <a:t> Costa Rica</a:t>
            </a:r>
            <a:r>
              <a:rPr lang="en-CA" dirty="0">
                <a:solidFill>
                  <a:schemeClr val="accent1"/>
                </a:solidFill>
              </a:rPr>
              <a:t>,</a:t>
            </a:r>
            <a:r>
              <a:rPr lang="en-CA" dirty="0"/>
              <a:t> Nicaragua</a:t>
            </a:r>
            <a:r>
              <a:rPr lang="en-CA" dirty="0">
                <a:solidFill>
                  <a:schemeClr val="accent1"/>
                </a:solidFill>
              </a:rPr>
              <a:t>,</a:t>
            </a:r>
            <a:r>
              <a:rPr lang="en-CA" dirty="0"/>
              <a:t> Panama</a:t>
            </a:r>
            <a:r>
              <a:rPr lang="en-CA" dirty="0">
                <a:solidFill>
                  <a:schemeClr val="accent1"/>
                </a:solidFill>
              </a:rPr>
              <a:t>,</a:t>
            </a:r>
            <a:r>
              <a:rPr lang="en-CA" dirty="0"/>
              <a:t> Peru</a:t>
            </a:r>
            <a:r>
              <a:rPr lang="en-CA" dirty="0">
                <a:solidFill>
                  <a:schemeClr val="accent1"/>
                </a:solidFill>
              </a:rPr>
              <a:t>,</a:t>
            </a:r>
            <a:r>
              <a:rPr lang="en-CA" dirty="0"/>
              <a:t> Bolivia</a:t>
            </a:r>
            <a:r>
              <a:rPr lang="en-CA" dirty="0">
                <a:solidFill>
                  <a:schemeClr val="accent1"/>
                </a:solidFill>
              </a:rPr>
              <a:t>,</a:t>
            </a:r>
            <a:r>
              <a:rPr lang="en-CA" dirty="0"/>
              <a:t> United States</a:t>
            </a:r>
            <a:r>
              <a:rPr lang="en-CA" dirty="0">
                <a:solidFill>
                  <a:schemeClr val="accent1"/>
                </a:solidFill>
              </a:rPr>
              <a:t>,</a:t>
            </a:r>
            <a:r>
              <a:rPr lang="en-CA" dirty="0"/>
              <a:t> Israel</a:t>
            </a:r>
            <a:r>
              <a:rPr lang="en-CA" dirty="0">
                <a:solidFill>
                  <a:schemeClr val="accent1"/>
                </a:solidFill>
              </a:rPr>
              <a:t>,</a:t>
            </a:r>
            <a:r>
              <a:rPr lang="en-CA" dirty="0"/>
              <a:t> Jordan</a:t>
            </a:r>
            <a:r>
              <a:rPr lang="en-CA" dirty="0">
                <a:solidFill>
                  <a:schemeClr val="accent1"/>
                </a:solidFill>
              </a:rPr>
              <a:t>,</a:t>
            </a:r>
            <a:r>
              <a:rPr lang="en-CA" dirty="0"/>
              <a:t> West Bank</a:t>
            </a:r>
            <a:r>
              <a:rPr lang="en-CA" dirty="0">
                <a:solidFill>
                  <a:schemeClr val="accent1"/>
                </a:solidFill>
              </a:rPr>
              <a:t>,</a:t>
            </a:r>
            <a:r>
              <a:rPr lang="en-CA" dirty="0"/>
              <a:t> Egypt</a:t>
            </a:r>
            <a:r>
              <a:rPr lang="en-CA" dirty="0">
                <a:solidFill>
                  <a:schemeClr val="accent1"/>
                </a:solidFill>
              </a:rPr>
              <a:t>,</a:t>
            </a:r>
            <a:r>
              <a:rPr lang="en-CA" dirty="0"/>
              <a:t> Turkey</a:t>
            </a:r>
            <a:r>
              <a:rPr lang="en-CA" dirty="0">
                <a:solidFill>
                  <a:schemeClr val="accent1"/>
                </a:solidFill>
              </a:rPr>
              <a:t>,</a:t>
            </a:r>
            <a:r>
              <a:rPr lang="en-CA" dirty="0"/>
              <a:t> Morocco</a:t>
            </a:r>
            <a:r>
              <a:rPr lang="en-CA" dirty="0">
                <a:solidFill>
                  <a:schemeClr val="accent1"/>
                </a:solidFill>
              </a:rPr>
              <a:t>,</a:t>
            </a:r>
            <a:r>
              <a:rPr lang="en-CA" dirty="0"/>
              <a:t> South Africa</a:t>
            </a:r>
            <a:r>
              <a:rPr lang="en-CA" dirty="0">
                <a:solidFill>
                  <a:schemeClr val="accent1"/>
                </a:solidFill>
              </a:rPr>
              <a:t>,</a:t>
            </a:r>
            <a:r>
              <a:rPr lang="en-CA" dirty="0"/>
              <a:t> and Namibia</a:t>
            </a:r>
            <a:r>
              <a:rPr lang="en-CA" dirty="0">
                <a:solidFill>
                  <a:schemeClr val="accent1"/>
                </a:solidFill>
              </a:rPr>
              <a:t>.</a:t>
            </a:r>
            <a:r>
              <a:rPr lang="en-CA" dirty="0"/>
              <a:t> </a:t>
            </a:r>
          </a:p>
          <a:p>
            <a:r>
              <a:rPr lang="en-CA" dirty="0"/>
              <a:t>I was a founding member </a:t>
            </a:r>
            <a:r>
              <a:rPr lang="en-CA" dirty="0">
                <a:solidFill>
                  <a:schemeClr val="accent1"/>
                </a:solidFill>
              </a:rPr>
              <a:t>of</a:t>
            </a:r>
            <a:r>
              <a:rPr lang="en-CA" dirty="0"/>
              <a:t> Ottawa</a:t>
            </a:r>
            <a:r>
              <a:rPr lang="en-CA" dirty="0">
                <a:solidFill>
                  <a:schemeClr val="accent1"/>
                </a:solidFill>
              </a:rPr>
              <a:t>’</a:t>
            </a:r>
            <a:r>
              <a:rPr lang="en-CA" dirty="0"/>
              <a:t>s premiere Beatles cover band</a:t>
            </a:r>
            <a:r>
              <a:rPr lang="en-CA" dirty="0">
                <a:solidFill>
                  <a:schemeClr val="accent1"/>
                </a:solidFill>
              </a:rPr>
              <a:t>.</a:t>
            </a:r>
          </a:p>
          <a:p>
            <a:r>
              <a:rPr lang="en-CA" dirty="0"/>
              <a:t>I love camping</a:t>
            </a:r>
            <a:r>
              <a:rPr lang="en-CA" dirty="0">
                <a:solidFill>
                  <a:schemeClr val="accent1"/>
                </a:solidFill>
              </a:rPr>
              <a:t>,</a:t>
            </a:r>
            <a:r>
              <a:rPr lang="en-CA" dirty="0"/>
              <a:t> hiking</a:t>
            </a:r>
            <a:r>
              <a:rPr lang="en-CA" dirty="0">
                <a:solidFill>
                  <a:schemeClr val="accent1"/>
                </a:solidFill>
              </a:rPr>
              <a:t>, and </a:t>
            </a:r>
            <a:r>
              <a:rPr lang="en-CA" dirty="0"/>
              <a:t>surfing</a:t>
            </a:r>
            <a:r>
              <a:rPr lang="en-CA" dirty="0">
                <a:solidFill>
                  <a:schemeClr val="accent1"/>
                </a:solidFill>
              </a:rPr>
              <a:t>.</a:t>
            </a:r>
          </a:p>
          <a:p>
            <a:r>
              <a:rPr lang="en-CA" dirty="0"/>
              <a:t>I have a wonderful baby boy named A</a:t>
            </a:r>
            <a:r>
              <a:rPr lang="en-CA" dirty="0">
                <a:solidFill>
                  <a:schemeClr val="accent1"/>
                </a:solidFill>
              </a:rPr>
              <a:t>very</a:t>
            </a:r>
            <a:r>
              <a:rPr lang="en-CA" dirty="0"/>
              <a:t> Goodfellow and baby girl name August</a:t>
            </a:r>
            <a:r>
              <a:rPr lang="en-CA" dirty="0">
                <a:solidFill>
                  <a:schemeClr val="accent1"/>
                </a:solidFill>
              </a:rPr>
              <a:t>.</a:t>
            </a:r>
          </a:p>
          <a:p>
            <a:r>
              <a:rPr lang="en-CA" dirty="0"/>
              <a:t>I love building things with code            (     Github</a:t>
            </a:r>
            <a:r>
              <a:rPr lang="en-CA" dirty="0">
                <a:solidFill>
                  <a:schemeClr val="accent6"/>
                </a:solidFill>
              </a:rPr>
              <a:t>:</a:t>
            </a:r>
            <a:r>
              <a:rPr lang="en-CA" dirty="0"/>
              <a:t> Seb</a:t>
            </a:r>
            <a:r>
              <a:rPr lang="en-CA" dirty="0">
                <a:solidFill>
                  <a:schemeClr val="accent1"/>
                </a:solidFill>
              </a:rPr>
              <a:t>-</a:t>
            </a:r>
            <a:r>
              <a:rPr lang="en-CA" dirty="0"/>
              <a:t>Good)</a:t>
            </a:r>
            <a:r>
              <a:rPr lang="en-CA" dirty="0">
                <a:solidFill>
                  <a:schemeClr val="accent1"/>
                </a:solidFill>
              </a:rPr>
              <a:t>.</a:t>
            </a:r>
            <a:r>
              <a:rPr lang="en-CA" dirty="0"/>
              <a:t> </a:t>
            </a:r>
          </a:p>
        </p:txBody>
      </p:sp>
      <p:pic>
        <p:nvPicPr>
          <p:cNvPr id="9222" name="Picture 6" descr="Raj Lab - [Join Us]">
            <a:extLst>
              <a:ext uri="{FF2B5EF4-FFF2-40B4-BE49-F238E27FC236}">
                <a16:creationId xmlns:a16="http://schemas.microsoft.com/office/drawing/2014/main" id="{3AF9B0ED-5D5E-406A-BB02-DA45204E3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990" y="6065593"/>
            <a:ext cx="321941" cy="32194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No photo description available.">
            <a:extLst>
              <a:ext uri="{FF2B5EF4-FFF2-40B4-BE49-F238E27FC236}">
                <a16:creationId xmlns:a16="http://schemas.microsoft.com/office/drawing/2014/main" id="{2BBA2494-711C-43D6-8FBA-BE5946790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815"/>
          <a:stretch/>
        </p:blipFill>
        <p:spPr bwMode="auto">
          <a:xfrm>
            <a:off x="6360081" y="495231"/>
            <a:ext cx="2795717" cy="294556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No photo description available.">
            <a:extLst>
              <a:ext uri="{FF2B5EF4-FFF2-40B4-BE49-F238E27FC236}">
                <a16:creationId xmlns:a16="http://schemas.microsoft.com/office/drawing/2014/main" id="{E19F0BE2-FC0C-46B4-80B4-466A67FD8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6" r="14553"/>
          <a:stretch/>
        </p:blipFill>
        <p:spPr bwMode="auto">
          <a:xfrm>
            <a:off x="10623241" y="3440795"/>
            <a:ext cx="1568759" cy="329134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No photo description available.">
            <a:extLst>
              <a:ext uri="{FF2B5EF4-FFF2-40B4-BE49-F238E27FC236}">
                <a16:creationId xmlns:a16="http://schemas.microsoft.com/office/drawing/2014/main" id="{401F3F55-A9E5-4CD0-967F-642912B3A4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3984" b="37720"/>
          <a:stretch/>
        </p:blipFill>
        <p:spPr bwMode="auto">
          <a:xfrm>
            <a:off x="9140882" y="495113"/>
            <a:ext cx="3051118" cy="2945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855C69-A86D-48E7-9633-A6680A835ECF}"/>
              </a:ext>
            </a:extLst>
          </p:cNvPr>
          <p:cNvPicPr>
            <a:picLocks noChangeAspect="1"/>
          </p:cNvPicPr>
          <p:nvPr/>
        </p:nvPicPr>
        <p:blipFill rotWithShape="1">
          <a:blip r:embed="rId7"/>
          <a:srcRect l="19133" t="7649" r="68030" b="51471"/>
          <a:stretch/>
        </p:blipFill>
        <p:spPr>
          <a:xfrm>
            <a:off x="6360081" y="3441029"/>
            <a:ext cx="2004371" cy="3291108"/>
          </a:xfrm>
          <a:prstGeom prst="rect">
            <a:avLst/>
          </a:prstGeom>
        </p:spPr>
      </p:pic>
      <p:sp>
        <p:nvSpPr>
          <p:cNvPr id="5" name="Rectangle 4">
            <a:extLst>
              <a:ext uri="{FF2B5EF4-FFF2-40B4-BE49-F238E27FC236}">
                <a16:creationId xmlns:a16="http://schemas.microsoft.com/office/drawing/2014/main" id="{DBF159EB-E485-4A23-A597-52A64287B32D}"/>
              </a:ext>
            </a:extLst>
          </p:cNvPr>
          <p:cNvSpPr/>
          <p:nvPr/>
        </p:nvSpPr>
        <p:spPr>
          <a:xfrm>
            <a:off x="6291929" y="362078"/>
            <a:ext cx="136303" cy="6495190"/>
          </a:xfrm>
          <a:prstGeom prst="rect">
            <a:avLst/>
          </a:prstGeom>
          <a:solidFill>
            <a:srgbClr val="44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Katia</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9439031" cy="4835479"/>
          </a:xfrm>
        </p:spPr>
        <p:txBody>
          <a:bodyPr>
            <a:normAutofit lnSpcReduction="10000"/>
          </a:bodyPr>
          <a:lstStyle/>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Doing a Master</a:t>
            </a:r>
            <a:r>
              <a:rPr lang="en-US" b="0" i="0" u="none" strike="noStrike" dirty="0">
                <a:solidFill>
                  <a:schemeClr val="accent2"/>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s in Civil Engineering</a:t>
            </a:r>
            <a:r>
              <a:rPr lang="en-US" b="0" i="0" u="none" strike="noStrike" dirty="0">
                <a:solidFill>
                  <a:schemeClr val="accent2"/>
                </a:solidFill>
                <a:effectLst/>
                <a:latin typeface="Segoe UI" panose="020B0502040204020203" pitchFamily="34" charset="0"/>
              </a:rPr>
              <a:t>.</a:t>
            </a:r>
            <a:r>
              <a:rPr lang="en-US" b="0" i="0" dirty="0">
                <a:solidFill>
                  <a:schemeClr val="accent2"/>
                </a:solidFill>
                <a:effectLst/>
                <a:latin typeface="Segoe UI" panose="020B0502040204020203" pitchFamily="34" charset="0"/>
              </a:rPr>
              <a:t>​</a:t>
            </a:r>
            <a:endParaRPr lang="en-US" b="0" i="0" dirty="0">
              <a:solidFill>
                <a:schemeClr val="accent2"/>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Worked as a software application engineer</a:t>
            </a:r>
            <a:r>
              <a:rPr lang="en-US" b="0" i="0" u="none" strike="noStrike" dirty="0">
                <a:solidFill>
                  <a:schemeClr val="accent6"/>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in</a:t>
            </a:r>
            <a:r>
              <a:rPr lang="en-US" b="0" i="0" u="none" strike="noStrike" dirty="0">
                <a:solidFill>
                  <a:schemeClr val="accent6"/>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training </a:t>
            </a:r>
            <a:r>
              <a:rPr lang="en-US" b="0" i="0" u="none" strike="noStrike" dirty="0">
                <a:solidFill>
                  <a:schemeClr val="accent6"/>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EIT</a:t>
            </a:r>
            <a:r>
              <a:rPr lang="en-US" b="0" i="0" u="none" strike="noStrike" dirty="0">
                <a:solidFill>
                  <a:schemeClr val="accent6"/>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for 3.5 years</a:t>
            </a:r>
            <a:r>
              <a:rPr lang="en-US" b="0" i="0" u="none" strike="noStrike" dirty="0">
                <a:solidFill>
                  <a:schemeClr val="accent2"/>
                </a:solidFill>
                <a:effectLst/>
                <a:latin typeface="Segoe UI" panose="020B0502040204020203" pitchFamily="34" charset="0"/>
              </a:rPr>
              <a:t>.</a:t>
            </a:r>
            <a:r>
              <a:rPr lang="en-US" b="0" i="0" dirty="0">
                <a:solidFill>
                  <a:schemeClr val="accent2"/>
                </a:solidFill>
                <a:effectLst/>
                <a:latin typeface="Segoe UI" panose="020B0502040204020203" pitchFamily="34" charset="0"/>
              </a:rPr>
              <a:t>​</a:t>
            </a:r>
            <a:endParaRPr lang="en-US" b="0" i="0" dirty="0">
              <a:solidFill>
                <a:schemeClr val="accent2"/>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Working with Python to analyze and clean data</a:t>
            </a:r>
            <a:r>
              <a:rPr lang="en-US" b="0" i="0" u="none" strike="noStrike" dirty="0">
                <a:solidFill>
                  <a:schemeClr val="accent3"/>
                </a:solidFill>
                <a:effectLst/>
                <a:latin typeface="Segoe UI" panose="020B0502040204020203" pitchFamily="34" charset="0"/>
              </a:rPr>
              <a:t>!</a:t>
            </a:r>
          </a:p>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Using Python to work with images from digital and optical microscopes of concrete and other building materials</a:t>
            </a:r>
            <a:r>
              <a:rPr lang="en-US" b="0" i="0" u="none" strike="noStrike" dirty="0">
                <a:solidFill>
                  <a:schemeClr val="accent3"/>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As well</a:t>
            </a:r>
            <a:r>
              <a:rPr lang="en-US" b="0" i="0" u="none" strike="noStrike" dirty="0">
                <a:solidFill>
                  <a:schemeClr val="accent3"/>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analyzing fracture behavior from Finite Discrete Element simulation models (FDEM)</a:t>
            </a:r>
            <a:r>
              <a:rPr lang="en-US" b="0" i="0" u="none" strike="noStrike" dirty="0">
                <a:solidFill>
                  <a:schemeClr val="accent2"/>
                </a:solidFill>
                <a:effectLst/>
                <a:latin typeface="Segoe UI" panose="020B0502040204020203" pitchFamily="34" charset="0"/>
              </a:rPr>
              <a:t>.</a:t>
            </a:r>
            <a:r>
              <a:rPr lang="en-US" b="0" i="0" dirty="0">
                <a:solidFill>
                  <a:schemeClr val="accent2"/>
                </a:solidFill>
                <a:effectLst/>
                <a:latin typeface="Segoe UI" panose="020B0502040204020203" pitchFamily="34" charset="0"/>
              </a:rPr>
              <a:t>​</a:t>
            </a:r>
            <a:endParaRPr lang="en-US" b="0" i="0" dirty="0">
              <a:solidFill>
                <a:schemeClr val="accent2"/>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Martial arts fanatic </a:t>
            </a:r>
            <a:r>
              <a:rPr lang="en-US" b="0" i="0" u="none" strike="noStrike" dirty="0">
                <a:solidFill>
                  <a:schemeClr val="accent6"/>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involved in both Muay Thai and karate</a:t>
            </a:r>
            <a:r>
              <a:rPr lang="en-US" b="0" i="0" u="none" strike="noStrike" dirty="0">
                <a:solidFill>
                  <a:schemeClr val="accent1"/>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a:t>
            </a:r>
            <a:r>
              <a:rPr lang="en-US" b="0" i="0" dirty="0">
                <a:solidFill>
                  <a:srgbClr val="444445"/>
                </a:solidFill>
                <a:effectLst/>
                <a:latin typeface="Segoe UI" panose="020B0502040204020203" pitchFamily="34" charset="0"/>
              </a:rPr>
              <a:t>​</a:t>
            </a:r>
            <a:endParaRPr lang="en-US" b="0" i="0" dirty="0">
              <a:solidFill>
                <a:srgbClr val="444445"/>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FFFFFF"/>
                </a:solidFill>
                <a:effectLst/>
                <a:latin typeface="Segoe UI" panose="020B0502040204020203" pitchFamily="34" charset="0"/>
              </a:rPr>
              <a:t>Also play piano</a:t>
            </a:r>
            <a:r>
              <a:rPr lang="en-US" b="0" i="0" u="none" strike="noStrike" dirty="0">
                <a:solidFill>
                  <a:schemeClr val="accent1"/>
                </a:solidFill>
                <a:effectLst/>
                <a:latin typeface="Segoe UI" panose="020B0502040204020203" pitchFamily="34" charset="0"/>
              </a:rPr>
              <a:t>,</a:t>
            </a:r>
            <a:r>
              <a:rPr lang="en-US" b="0" i="0" u="none" strike="noStrike" dirty="0">
                <a:solidFill>
                  <a:srgbClr val="FFFFFF"/>
                </a:solidFill>
                <a:effectLst/>
                <a:latin typeface="Segoe UI" panose="020B0502040204020203" pitchFamily="34" charset="0"/>
              </a:rPr>
              <a:t> working towards Royal Conservatory certification</a:t>
            </a:r>
            <a:r>
              <a:rPr lang="en-US" b="0" i="0" u="none" strike="noStrike" dirty="0">
                <a:solidFill>
                  <a:schemeClr val="accent2"/>
                </a:solidFill>
                <a:effectLst/>
                <a:latin typeface="Segoe UI" panose="020B0502040204020203" pitchFamily="34" charset="0"/>
              </a:rPr>
              <a:t>.</a:t>
            </a:r>
            <a:endParaRPr lang="en-US" b="0" i="0" dirty="0">
              <a:solidFill>
                <a:schemeClr val="accent2"/>
              </a:solidFill>
              <a:effectLst/>
              <a:latin typeface="Arial" panose="020B0604020202020204" pitchFamily="34" charset="0"/>
            </a:endParaRPr>
          </a:p>
        </p:txBody>
      </p:sp>
      <p:pic>
        <p:nvPicPr>
          <p:cNvPr id="6" name="Picture 2" descr="Katia Ossetchkina – Grasselli&amp;#39;s Geomechanics Group">
            <a:extLst>
              <a:ext uri="{FF2B5EF4-FFF2-40B4-BE49-F238E27FC236}">
                <a16:creationId xmlns:a16="http://schemas.microsoft.com/office/drawing/2014/main" id="{DD4F4DF2-B31F-4438-808F-58F7246ACD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675"/>
          <a:stretch/>
        </p:blipFill>
        <p:spPr bwMode="auto">
          <a:xfrm>
            <a:off x="9274865" y="778714"/>
            <a:ext cx="2551113" cy="2580154"/>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5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Joseph</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344205" cy="4835479"/>
          </a:xfrm>
        </p:spPr>
        <p:txBody>
          <a:bodyPr>
            <a:normAutofit/>
          </a:bodyPr>
          <a:lstStyle/>
          <a:p>
            <a:r>
              <a:rPr lang="en-US" sz="3200" dirty="0"/>
              <a:t>Doing a PhD in biomedical engineering</a:t>
            </a:r>
            <a:r>
              <a:rPr lang="en-US" sz="3200" dirty="0">
                <a:solidFill>
                  <a:schemeClr val="accent2"/>
                </a:solidFill>
              </a:rPr>
              <a:t>.</a:t>
            </a:r>
          </a:p>
          <a:p>
            <a:r>
              <a:rPr lang="en-US" sz="3200" dirty="0"/>
              <a:t>A marathon runner and currently training for a triathlon</a:t>
            </a:r>
            <a:r>
              <a:rPr lang="en-US" sz="3200" dirty="0">
                <a:solidFill>
                  <a:schemeClr val="accent2"/>
                </a:solidFill>
              </a:rPr>
              <a:t>.</a:t>
            </a:r>
          </a:p>
          <a:p>
            <a:r>
              <a:rPr lang="en-US" sz="3200" dirty="0"/>
              <a:t>Interweaves Python and MATLAB to analyze ultrasound wave propagation in artificial hearts made from stem cells through image and signal analysis</a:t>
            </a:r>
            <a:r>
              <a:rPr lang="en-US" sz="3200" dirty="0">
                <a:solidFill>
                  <a:schemeClr val="accent2"/>
                </a:solidFill>
              </a:rPr>
              <a:t>.</a:t>
            </a:r>
          </a:p>
        </p:txBody>
      </p:sp>
      <p:pic>
        <p:nvPicPr>
          <p:cNvPr id="8" name="Picture 8">
            <a:extLst>
              <a:ext uri="{FF2B5EF4-FFF2-40B4-BE49-F238E27FC236}">
                <a16:creationId xmlns:a16="http://schemas.microsoft.com/office/drawing/2014/main" id="{3911CD5D-D94C-45EF-93C9-14F48F1C6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6" y="778715"/>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29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In Person </a:t>
            </a:r>
            <a:r>
              <a:rPr lang="en-US" b="1" dirty="0">
                <a:solidFill>
                  <a:schemeClr val="accent6"/>
                </a:solidFill>
              </a:rPr>
              <a:t>(</a:t>
            </a:r>
            <a:r>
              <a:rPr lang="en-US" b="1" dirty="0"/>
              <a:t>hopefully </a:t>
            </a:r>
            <a:r>
              <a:rPr lang="en-US" b="1" dirty="0">
                <a:solidFill>
                  <a:schemeClr val="accent3"/>
                </a:solidFill>
                <a:sym typeface="Wingdings" panose="05000000000000000000" pitchFamily="2" charset="2"/>
              </a:rPr>
              <a:t></a:t>
            </a:r>
            <a:r>
              <a:rPr lang="en-US" b="1" dirty="0">
                <a:solidFill>
                  <a:schemeClr val="accent6"/>
                </a:solidFill>
              </a:rPr>
              <a:t>)</a:t>
            </a: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t>Talking</a:t>
            </a:r>
          </a:p>
          <a:p>
            <a:endParaRPr lang="en-US" dirty="0"/>
          </a:p>
          <a:p>
            <a:r>
              <a:rPr lang="en-US" dirty="0"/>
              <a:t>Cell Phones</a:t>
            </a:r>
          </a:p>
          <a:p>
            <a:endParaRPr lang="en-US" dirty="0"/>
          </a:p>
          <a:p>
            <a:r>
              <a:rPr lang="en-US" dirty="0">
                <a:solidFill>
                  <a:schemeClr val="tx2">
                    <a:lumMod val="50000"/>
                  </a:schemeClr>
                </a:solidFill>
              </a:rPr>
              <a:t>Eating</a:t>
            </a:r>
          </a:p>
          <a:p>
            <a:endParaRPr lang="en-US" dirty="0">
              <a:solidFill>
                <a:schemeClr val="tx2">
                  <a:lumMod val="50000"/>
                </a:schemeClr>
              </a:solidFill>
            </a:endParaRPr>
          </a:p>
          <a:p>
            <a:r>
              <a:rPr lang="en-US" dirty="0">
                <a:solidFill>
                  <a:schemeClr val="tx2">
                    <a:lumMod val="50000"/>
                  </a:schemeClr>
                </a:solidFill>
              </a:rPr>
              <a:t>Being Late for Lectures</a:t>
            </a:r>
          </a:p>
        </p:txBody>
      </p:sp>
      <p:pic>
        <p:nvPicPr>
          <p:cNvPr id="5" name="Picture 4">
            <a:extLst>
              <a:ext uri="{FF2B5EF4-FFF2-40B4-BE49-F238E27FC236}">
                <a16:creationId xmlns:a16="http://schemas.microsoft.com/office/drawing/2014/main" id="{4A4E3C0D-DBC8-4318-8993-AAFF414C4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11" y="1123701"/>
            <a:ext cx="3693174" cy="2076742"/>
          </a:xfrm>
          <a:prstGeom prst="rect">
            <a:avLst/>
          </a:prstGeom>
          <a:ln>
            <a:solidFill>
              <a:schemeClr val="accent3"/>
            </a:solidFill>
          </a:ln>
        </p:spPr>
      </p:pic>
      <p:pic>
        <p:nvPicPr>
          <p:cNvPr id="6" name="Picture 5" descr="A picture containing indoor, table, desk, toy&#10;&#10;Description generated with very high confidence">
            <a:extLst>
              <a:ext uri="{FF2B5EF4-FFF2-40B4-BE49-F238E27FC236}">
                <a16:creationId xmlns:a16="http://schemas.microsoft.com/office/drawing/2014/main" id="{78837043-27AB-4AF6-9A11-74223690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11" y="3974166"/>
            <a:ext cx="3691988" cy="2076743"/>
          </a:xfrm>
          <a:prstGeom prst="rect">
            <a:avLst/>
          </a:prstGeom>
          <a:ln>
            <a:solidFill>
              <a:schemeClr val="accent3"/>
            </a:solidFill>
          </a:ln>
        </p:spPr>
      </p:pic>
    </p:spTree>
    <p:extLst>
      <p:ext uri="{BB962C8B-B14F-4D97-AF65-F5344CB8AC3E}">
        <p14:creationId xmlns:p14="http://schemas.microsoft.com/office/powerpoint/2010/main" val="192050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In Person </a:t>
            </a:r>
            <a:r>
              <a:rPr lang="en-US" b="1" dirty="0">
                <a:solidFill>
                  <a:schemeClr val="accent6"/>
                </a:solidFill>
              </a:rPr>
              <a:t>(</a:t>
            </a:r>
            <a:r>
              <a:rPr lang="en-US" b="1" dirty="0"/>
              <a:t>hopefully </a:t>
            </a:r>
            <a:r>
              <a:rPr lang="en-US" b="1" dirty="0">
                <a:solidFill>
                  <a:schemeClr val="accent3"/>
                </a:solidFill>
                <a:sym typeface="Wingdings" panose="05000000000000000000" pitchFamily="2" charset="2"/>
              </a:rPr>
              <a:t></a:t>
            </a:r>
            <a:r>
              <a:rPr lang="en-US" b="1" dirty="0">
                <a:solidFill>
                  <a:schemeClr val="accent6"/>
                </a:solidFill>
              </a:rPr>
              <a:t>)</a:t>
            </a: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solidFill>
                  <a:schemeClr val="tx2">
                    <a:lumMod val="50000"/>
                  </a:schemeClr>
                </a:solidFill>
              </a:rPr>
              <a:t>Talking</a:t>
            </a:r>
          </a:p>
          <a:p>
            <a:endParaRPr lang="en-US" dirty="0">
              <a:solidFill>
                <a:schemeClr val="tx2">
                  <a:lumMod val="50000"/>
                </a:schemeClr>
              </a:solidFill>
            </a:endParaRPr>
          </a:p>
          <a:p>
            <a:r>
              <a:rPr lang="en-US" dirty="0">
                <a:solidFill>
                  <a:schemeClr val="tx2">
                    <a:lumMod val="50000"/>
                  </a:schemeClr>
                </a:solidFill>
              </a:rPr>
              <a:t>Cell Phones</a:t>
            </a:r>
          </a:p>
          <a:p>
            <a:endParaRPr lang="en-US" dirty="0"/>
          </a:p>
          <a:p>
            <a:r>
              <a:rPr lang="en-US" dirty="0"/>
              <a:t>Eating</a:t>
            </a:r>
          </a:p>
          <a:p>
            <a:endParaRPr lang="en-US" dirty="0"/>
          </a:p>
          <a:p>
            <a:r>
              <a:rPr lang="en-US" dirty="0"/>
              <a:t>Being Late for Lectures</a:t>
            </a:r>
          </a:p>
        </p:txBody>
      </p:sp>
      <p:pic>
        <p:nvPicPr>
          <p:cNvPr id="5" name="Picture 4">
            <a:extLst>
              <a:ext uri="{FF2B5EF4-FFF2-40B4-BE49-F238E27FC236}">
                <a16:creationId xmlns:a16="http://schemas.microsoft.com/office/drawing/2014/main" id="{D725E9AD-F10E-48EE-8AFB-6F6C500C3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143" y="988197"/>
            <a:ext cx="3660926" cy="2059271"/>
          </a:xfrm>
          <a:prstGeom prst="rect">
            <a:avLst/>
          </a:prstGeom>
          <a:ln>
            <a:solidFill>
              <a:schemeClr val="accent3"/>
            </a:solidFill>
          </a:ln>
        </p:spPr>
      </p:pic>
      <p:pic>
        <p:nvPicPr>
          <p:cNvPr id="6" name="Picture 5" descr="A picture containing person, indoor, wall, man&#10;&#10;Description generated with very high confidence">
            <a:extLst>
              <a:ext uri="{FF2B5EF4-FFF2-40B4-BE49-F238E27FC236}">
                <a16:creationId xmlns:a16="http://schemas.microsoft.com/office/drawing/2014/main" id="{9CE187A3-88AD-414B-8CE8-AB8CD71F0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143" y="3538225"/>
            <a:ext cx="3660926" cy="2752576"/>
          </a:xfrm>
          <a:prstGeom prst="rect">
            <a:avLst/>
          </a:prstGeom>
          <a:ln>
            <a:solidFill>
              <a:schemeClr val="accent3"/>
            </a:solidFill>
          </a:ln>
        </p:spPr>
      </p:pic>
    </p:spTree>
    <p:extLst>
      <p:ext uri="{BB962C8B-B14F-4D97-AF65-F5344CB8AC3E}">
        <p14:creationId xmlns:p14="http://schemas.microsoft.com/office/powerpoint/2010/main" val="25560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b="1" dirty="0"/>
              <a:t>Introduction</a:t>
            </a:r>
          </a:p>
          <a:p>
            <a:r>
              <a:rPr lang="en-US" b="1" dirty="0"/>
              <a:t>Lecture </a:t>
            </a:r>
            <a:r>
              <a:rPr lang="en-US" b="1" dirty="0">
                <a:solidFill>
                  <a:schemeClr val="accent1"/>
                </a:solidFill>
              </a:rPr>
              <a:t>1.2</a:t>
            </a:r>
          </a:p>
          <a:p>
            <a:pPr lvl="1"/>
            <a:r>
              <a:rPr lang="en-US" dirty="0"/>
              <a:t>Variables, Expressions, and Operators</a:t>
            </a:r>
          </a:p>
          <a:p>
            <a:pPr lvl="1"/>
            <a:r>
              <a:rPr lang="en-US" dirty="0"/>
              <a:t>Reading: Chapters 1, 2, 3</a:t>
            </a:r>
          </a:p>
          <a:p>
            <a:r>
              <a:rPr lang="en-US" b="1" dirty="0"/>
              <a:t>Lecture </a:t>
            </a:r>
            <a:r>
              <a:rPr lang="en-US" b="1" dirty="0">
                <a:solidFill>
                  <a:schemeClr val="accent1"/>
                </a:solidFill>
              </a:rPr>
              <a:t>1.3</a:t>
            </a:r>
          </a:p>
          <a:p>
            <a:pPr lvl="1"/>
            <a:r>
              <a:rPr lang="en-US" dirty="0"/>
              <a:t>The Programming Process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Online</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a:xfrm>
            <a:off x="838200" y="1825624"/>
            <a:ext cx="5928360" cy="4835479"/>
          </a:xfrm>
        </p:spPr>
        <p:txBody>
          <a:bodyPr/>
          <a:lstStyle/>
          <a:p>
            <a:r>
              <a:rPr lang="en-US" dirty="0"/>
              <a:t>Ask questions in the chat or raise your hand if you</a:t>
            </a:r>
            <a:r>
              <a:rPr lang="en-US" dirty="0">
                <a:solidFill>
                  <a:schemeClr val="accent3"/>
                </a:solidFill>
              </a:rPr>
              <a:t>’</a:t>
            </a:r>
            <a:r>
              <a:rPr lang="en-US" dirty="0"/>
              <a:t>d like to unmute yourself to ask a question</a:t>
            </a:r>
            <a:r>
              <a:rPr lang="en-US" dirty="0">
                <a:solidFill>
                  <a:schemeClr val="accent3"/>
                </a:solidFill>
              </a:rPr>
              <a:t>.</a:t>
            </a:r>
          </a:p>
          <a:p>
            <a:r>
              <a:rPr lang="en-US" dirty="0"/>
              <a:t>Answer other students’ questions if you think you know the answer</a:t>
            </a:r>
          </a:p>
          <a:p>
            <a:r>
              <a:rPr lang="en-US" dirty="0"/>
              <a:t>Never forget - if you have a question, there’s always other people in the room wondering the same thing.  They will be happy you asked it!</a:t>
            </a:r>
          </a:p>
        </p:txBody>
      </p:sp>
      <p:pic>
        <p:nvPicPr>
          <p:cNvPr id="1026" name="Picture 2" descr="Memes About Online Classes That Students Can Relate To">
            <a:extLst>
              <a:ext uri="{FF2B5EF4-FFF2-40B4-BE49-F238E27FC236}">
                <a16:creationId xmlns:a16="http://schemas.microsoft.com/office/drawing/2014/main" id="{ACFD7AAB-3212-AC49-8DF9-C7C018942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450" y="1714500"/>
            <a:ext cx="51625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1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Course Information</a:t>
            </a:r>
          </a:p>
        </p:txBody>
      </p:sp>
      <p:sp>
        <p:nvSpPr>
          <p:cNvPr id="3" name="Content Placeholder 2">
            <a:extLst>
              <a:ext uri="{FF2B5EF4-FFF2-40B4-BE49-F238E27FC236}">
                <a16:creationId xmlns:a16="http://schemas.microsoft.com/office/drawing/2014/main" id="{4F0F9DC0-CA1D-455D-9F7B-6E3802A5CC0D}"/>
              </a:ext>
            </a:extLst>
          </p:cNvPr>
          <p:cNvSpPr>
            <a:spLocks noGrp="1"/>
          </p:cNvSpPr>
          <p:nvPr>
            <p:ph idx="1"/>
          </p:nvPr>
        </p:nvSpPr>
        <p:spPr>
          <a:xfrm>
            <a:off x="838199" y="1825624"/>
            <a:ext cx="6707075" cy="4835479"/>
          </a:xfrm>
        </p:spPr>
        <p:txBody>
          <a:bodyPr/>
          <a:lstStyle/>
          <a:p>
            <a:r>
              <a:rPr lang="en-US" b="1" dirty="0"/>
              <a:t>Quercus</a:t>
            </a:r>
            <a:r>
              <a:rPr lang="en-US" b="1" dirty="0">
                <a:solidFill>
                  <a:schemeClr val="accent6"/>
                </a:solidFill>
              </a:rPr>
              <a:t>:</a:t>
            </a:r>
            <a:r>
              <a:rPr lang="en-US" b="1" dirty="0"/>
              <a:t> </a:t>
            </a:r>
          </a:p>
          <a:p>
            <a:pPr lvl="1"/>
            <a:r>
              <a:rPr lang="en-US" dirty="0"/>
              <a:t>APS106H1 S LEC0101 </a:t>
            </a:r>
            <a:r>
              <a:rPr lang="en-US" dirty="0">
                <a:solidFill>
                  <a:schemeClr val="accent6"/>
                </a:solidFill>
              </a:rPr>
              <a:t>(</a:t>
            </a:r>
            <a:r>
              <a:rPr lang="en-US" dirty="0"/>
              <a:t>One site contains all information</a:t>
            </a:r>
            <a:r>
              <a:rPr lang="en-US" dirty="0">
                <a:solidFill>
                  <a:schemeClr val="accent6"/>
                </a:solidFill>
              </a:rPr>
              <a:t>)</a:t>
            </a:r>
            <a:r>
              <a:rPr lang="en-US" dirty="0">
                <a:solidFill>
                  <a:schemeClr val="accent2"/>
                </a:solidFill>
              </a:rPr>
              <a:t>.</a:t>
            </a:r>
          </a:p>
          <a:p>
            <a:r>
              <a:rPr lang="en-US" b="1" dirty="0"/>
              <a:t>Textbook</a:t>
            </a:r>
            <a:r>
              <a:rPr lang="en-US" b="1" dirty="0">
                <a:solidFill>
                  <a:schemeClr val="accent6"/>
                </a:solidFill>
              </a:rPr>
              <a:t>:</a:t>
            </a:r>
            <a:r>
              <a:rPr lang="en-US" b="1" dirty="0"/>
              <a:t> </a:t>
            </a:r>
          </a:p>
          <a:p>
            <a:pPr lvl="1"/>
            <a:r>
              <a:rPr lang="en-US" b="1" i="1" dirty="0"/>
              <a:t>Practical Programming</a:t>
            </a:r>
            <a:r>
              <a:rPr lang="en-US" b="1" i="1" dirty="0">
                <a:solidFill>
                  <a:schemeClr val="accent2"/>
                </a:solidFill>
              </a:rPr>
              <a:t>:</a:t>
            </a:r>
            <a:r>
              <a:rPr lang="en-US" b="1" i="1" dirty="0"/>
              <a:t> </a:t>
            </a:r>
            <a:r>
              <a:rPr lang="en-US" i="1" dirty="0"/>
              <a:t>An Introduction to Computer Science Using Python 3</a:t>
            </a:r>
            <a:r>
              <a:rPr lang="en-US" dirty="0">
                <a:solidFill>
                  <a:schemeClr val="accent2"/>
                </a:solidFill>
              </a:rPr>
              <a:t>,</a:t>
            </a:r>
            <a:r>
              <a:rPr lang="en-US" dirty="0"/>
              <a:t> 2nd  edition</a:t>
            </a:r>
            <a:r>
              <a:rPr lang="en-US" dirty="0">
                <a:solidFill>
                  <a:schemeClr val="accent2"/>
                </a:solidFill>
              </a:rPr>
              <a:t>,</a:t>
            </a:r>
            <a:r>
              <a:rPr lang="en-US" dirty="0"/>
              <a:t> Paul Gries</a:t>
            </a:r>
            <a:r>
              <a:rPr lang="en-US" dirty="0">
                <a:solidFill>
                  <a:schemeClr val="accent2"/>
                </a:solidFill>
              </a:rPr>
              <a:t>,</a:t>
            </a:r>
            <a:r>
              <a:rPr lang="en-US" dirty="0"/>
              <a:t> Jennifer Campbell</a:t>
            </a:r>
            <a:r>
              <a:rPr lang="en-US" dirty="0">
                <a:solidFill>
                  <a:schemeClr val="accent2"/>
                </a:solidFill>
              </a:rPr>
              <a:t>,</a:t>
            </a:r>
            <a:r>
              <a:rPr lang="en-US" dirty="0"/>
              <a:t> Jason </a:t>
            </a:r>
            <a:r>
              <a:rPr lang="en-US" dirty="0" err="1"/>
              <a:t>Montojo</a:t>
            </a:r>
            <a:r>
              <a:rPr lang="en-US" dirty="0">
                <a:solidFill>
                  <a:schemeClr val="accent2"/>
                </a:solidFill>
              </a:rPr>
              <a:t>,</a:t>
            </a:r>
            <a:r>
              <a:rPr lang="en-US" dirty="0"/>
              <a:t> Pragmatic Programmers</a:t>
            </a:r>
            <a:r>
              <a:rPr lang="en-US" dirty="0">
                <a:solidFill>
                  <a:schemeClr val="accent2"/>
                </a:solidFill>
              </a:rPr>
              <a:t>.</a:t>
            </a:r>
          </a:p>
          <a:p>
            <a:r>
              <a:rPr lang="en-US" b="1" dirty="0"/>
              <a:t>Piazza</a:t>
            </a:r>
            <a:r>
              <a:rPr lang="en-US" b="1" dirty="0">
                <a:solidFill>
                  <a:schemeClr val="accent6"/>
                </a:solidFill>
              </a:rPr>
              <a:t>:</a:t>
            </a:r>
            <a:endParaRPr lang="en-US" b="1" dirty="0"/>
          </a:p>
          <a:p>
            <a:pPr lvl="1"/>
            <a:r>
              <a:rPr lang="en-CA" sz="2400" i="1" u="heavy" dirty="0">
                <a:solidFill>
                  <a:schemeClr val="accent6"/>
                </a:solidFill>
                <a:cs typeface="Arial"/>
              </a:rPr>
              <a:t>pia</a:t>
            </a:r>
            <a:r>
              <a:rPr lang="en-CA" sz="2400" i="1" u="heavy" spc="5" dirty="0">
                <a:solidFill>
                  <a:schemeClr val="accent6"/>
                </a:solidFill>
                <a:cs typeface="Arial"/>
              </a:rPr>
              <a:t>z</a:t>
            </a:r>
            <a:r>
              <a:rPr lang="en-CA" sz="2400" i="1" u="heavy" dirty="0">
                <a:solidFill>
                  <a:schemeClr val="accent6"/>
                </a:solidFill>
                <a:cs typeface="Arial"/>
              </a:rPr>
              <a:t>z</a:t>
            </a:r>
            <a:r>
              <a:rPr lang="en-CA" sz="2400" i="1" u="heavy" spc="5" dirty="0">
                <a:solidFill>
                  <a:schemeClr val="accent6"/>
                </a:solidFill>
                <a:cs typeface="Arial"/>
              </a:rPr>
              <a:t>a</a:t>
            </a:r>
            <a:r>
              <a:rPr lang="en-CA" sz="2400" i="1" u="heavy" dirty="0">
                <a:solidFill>
                  <a:schemeClr val="accent6"/>
                </a:solidFill>
                <a:cs typeface="Arial"/>
              </a:rPr>
              <a:t>.co</a:t>
            </a:r>
            <a:r>
              <a:rPr lang="en-CA" sz="2400" i="1" u="heavy" spc="-10" dirty="0">
                <a:solidFill>
                  <a:schemeClr val="accent6"/>
                </a:solidFill>
                <a:cs typeface="Arial"/>
              </a:rPr>
              <a:t>m</a:t>
            </a:r>
            <a:r>
              <a:rPr lang="en-CA" sz="2400" i="1" u="heavy" dirty="0">
                <a:solidFill>
                  <a:schemeClr val="accent6"/>
                </a:solidFill>
                <a:cs typeface="Arial"/>
              </a:rPr>
              <a:t>/u</a:t>
            </a:r>
            <a:r>
              <a:rPr lang="en-CA" sz="2400" i="1" u="heavy" spc="-10" dirty="0">
                <a:solidFill>
                  <a:schemeClr val="accent6"/>
                </a:solidFill>
                <a:cs typeface="Arial"/>
              </a:rPr>
              <a:t>t</a:t>
            </a:r>
            <a:r>
              <a:rPr lang="en-CA" sz="2400" i="1" u="heavy" dirty="0">
                <a:solidFill>
                  <a:schemeClr val="accent6"/>
                </a:solidFill>
                <a:cs typeface="Arial"/>
              </a:rPr>
              <a:t>oron</a:t>
            </a:r>
            <a:r>
              <a:rPr lang="en-CA" sz="2400" i="1" u="heavy" spc="-10" dirty="0">
                <a:solidFill>
                  <a:schemeClr val="accent6"/>
                </a:solidFill>
                <a:cs typeface="Arial"/>
              </a:rPr>
              <a:t>to</a:t>
            </a:r>
            <a:r>
              <a:rPr lang="en-CA" sz="2400" i="1" u="heavy" dirty="0">
                <a:solidFill>
                  <a:schemeClr val="accent6"/>
                </a:solidFill>
                <a:cs typeface="Arial"/>
              </a:rPr>
              <a:t>.c</a:t>
            </a:r>
            <a:r>
              <a:rPr lang="en-CA" sz="2400" i="1" u="heavy" spc="-10" dirty="0">
                <a:solidFill>
                  <a:schemeClr val="accent6"/>
                </a:solidFill>
                <a:cs typeface="Arial"/>
              </a:rPr>
              <a:t>a</a:t>
            </a:r>
            <a:r>
              <a:rPr lang="en-CA" sz="2400" i="1" u="heavy" dirty="0">
                <a:solidFill>
                  <a:schemeClr val="accent6"/>
                </a:solidFill>
                <a:cs typeface="Arial"/>
              </a:rPr>
              <a:t>/winte</a:t>
            </a:r>
            <a:r>
              <a:rPr lang="en-CA" sz="2400" i="1" u="heavy" spc="-10" dirty="0">
                <a:solidFill>
                  <a:schemeClr val="accent6"/>
                </a:solidFill>
                <a:cs typeface="Arial"/>
              </a:rPr>
              <a:t>r</a:t>
            </a:r>
            <a:r>
              <a:rPr lang="en-CA" sz="2400" i="1" u="heavy" dirty="0">
                <a:solidFill>
                  <a:schemeClr val="accent6"/>
                </a:solidFill>
                <a:cs typeface="Arial"/>
              </a:rPr>
              <a:t>2</a:t>
            </a:r>
            <a:r>
              <a:rPr lang="en-CA" sz="2400" i="1" u="heavy" spc="-10" dirty="0">
                <a:solidFill>
                  <a:schemeClr val="accent6"/>
                </a:solidFill>
                <a:cs typeface="Arial"/>
              </a:rPr>
              <a:t>0</a:t>
            </a:r>
            <a:r>
              <a:rPr lang="en-CA" sz="2400" i="1" u="heavy" dirty="0">
                <a:solidFill>
                  <a:schemeClr val="accent6"/>
                </a:solidFill>
                <a:cs typeface="Arial"/>
              </a:rPr>
              <a:t>19/</a:t>
            </a:r>
            <a:r>
              <a:rPr lang="en-CA" sz="2400" i="1" u="heavy" spc="-15" dirty="0">
                <a:solidFill>
                  <a:schemeClr val="accent6"/>
                </a:solidFill>
                <a:cs typeface="Arial"/>
              </a:rPr>
              <a:t>a</a:t>
            </a:r>
            <a:r>
              <a:rPr lang="en-CA" sz="2400" i="1" u="heavy" dirty="0">
                <a:solidFill>
                  <a:schemeClr val="accent6"/>
                </a:solidFill>
                <a:cs typeface="Arial"/>
              </a:rPr>
              <a:t>ps106 </a:t>
            </a:r>
            <a:endParaRPr lang="en-CA" dirty="0">
              <a:solidFill>
                <a:schemeClr val="accent6"/>
              </a:solidFill>
            </a:endParaRPr>
          </a:p>
          <a:p>
            <a:pPr lvl="1"/>
            <a:endParaRPr lang="en-US" dirty="0">
              <a:solidFill>
                <a:schemeClr val="accent2"/>
              </a:solidFill>
            </a:endParaRPr>
          </a:p>
          <a:p>
            <a:endParaRPr lang="en-US" dirty="0">
              <a:solidFill>
                <a:schemeClr val="accent2"/>
              </a:solidFill>
            </a:endParaRPr>
          </a:p>
          <a:p>
            <a:endParaRPr lang="en-US" dirty="0"/>
          </a:p>
        </p:txBody>
      </p:sp>
      <p:sp>
        <p:nvSpPr>
          <p:cNvPr id="4" name="object 5">
            <a:extLst>
              <a:ext uri="{FF2B5EF4-FFF2-40B4-BE49-F238E27FC236}">
                <a16:creationId xmlns:a16="http://schemas.microsoft.com/office/drawing/2014/main" id="{4CE55D55-15E0-45E4-B77A-D41DD1E43F82}"/>
              </a:ext>
            </a:extLst>
          </p:cNvPr>
          <p:cNvSpPr txBox="1"/>
          <p:nvPr/>
        </p:nvSpPr>
        <p:spPr>
          <a:xfrm>
            <a:off x="8303129" y="5762032"/>
            <a:ext cx="2569381" cy="276999"/>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Arial"/>
                <a:cs typeface="Arial"/>
              </a:rPr>
              <a:t>Pri</a:t>
            </a:r>
            <a:r>
              <a:rPr sz="1800" b="1" spc="-10" dirty="0">
                <a:solidFill>
                  <a:srgbClr val="FFFFFF"/>
                </a:solidFill>
                <a:latin typeface="Arial"/>
                <a:cs typeface="Arial"/>
              </a:rPr>
              <a:t>n</a:t>
            </a:r>
            <a:r>
              <a:rPr sz="1800" b="1" dirty="0">
                <a:solidFill>
                  <a:srgbClr val="FFFFFF"/>
                </a:solidFill>
                <a:latin typeface="Arial"/>
                <a:cs typeface="Arial"/>
              </a:rPr>
              <a:t>t</a:t>
            </a:r>
            <a:r>
              <a:rPr sz="1800" b="1" spc="5" dirty="0">
                <a:solidFill>
                  <a:srgbClr val="FFFFFF"/>
                </a:solidFill>
                <a:latin typeface="Arial"/>
                <a:cs typeface="Arial"/>
              </a:rPr>
              <a:t> </a:t>
            </a:r>
            <a:r>
              <a:rPr sz="1800" b="1" dirty="0">
                <a:solidFill>
                  <a:srgbClr val="FFFFFF"/>
                </a:solidFill>
                <a:latin typeface="Arial"/>
                <a:cs typeface="Arial"/>
              </a:rPr>
              <a:t>$</a:t>
            </a:r>
            <a:r>
              <a:rPr sz="1800" b="1" spc="-10" dirty="0">
                <a:solidFill>
                  <a:srgbClr val="FFFFFF"/>
                </a:solidFill>
                <a:latin typeface="Arial"/>
                <a:cs typeface="Arial"/>
              </a:rPr>
              <a:t>3</a:t>
            </a:r>
            <a:r>
              <a:rPr sz="1800" b="1" dirty="0">
                <a:solidFill>
                  <a:srgbClr val="FFFFFF"/>
                </a:solidFill>
                <a:latin typeface="Arial"/>
                <a:cs typeface="Arial"/>
              </a:rPr>
              <a:t>8</a:t>
            </a:r>
            <a:r>
              <a:rPr sz="1800" b="1" spc="5" dirty="0">
                <a:solidFill>
                  <a:srgbClr val="FFFFFF"/>
                </a:solidFill>
                <a:latin typeface="Arial"/>
                <a:cs typeface="Arial"/>
              </a:rPr>
              <a:t> </a:t>
            </a:r>
            <a:r>
              <a:rPr sz="1800" b="1" dirty="0">
                <a:solidFill>
                  <a:schemeClr val="accent3"/>
                </a:solidFill>
                <a:latin typeface="Arial"/>
                <a:cs typeface="Arial"/>
              </a:rPr>
              <a:t>(</a:t>
            </a:r>
            <a:r>
              <a:rPr sz="1800" b="1" dirty="0">
                <a:solidFill>
                  <a:srgbClr val="FFFFFF"/>
                </a:solidFill>
                <a:latin typeface="Arial"/>
                <a:cs typeface="Arial"/>
              </a:rPr>
              <a:t>e</a:t>
            </a:r>
            <a:r>
              <a:rPr sz="1800" b="1" dirty="0">
                <a:solidFill>
                  <a:schemeClr val="accent6"/>
                </a:solidFill>
                <a:latin typeface="Arial"/>
                <a:cs typeface="Arial"/>
              </a:rPr>
              <a:t>-</a:t>
            </a:r>
            <a:r>
              <a:rPr sz="1800" b="1" dirty="0">
                <a:solidFill>
                  <a:srgbClr val="FFFFFF"/>
                </a:solidFill>
                <a:latin typeface="Arial"/>
                <a:cs typeface="Arial"/>
              </a:rPr>
              <a:t>b</a:t>
            </a:r>
            <a:r>
              <a:rPr sz="1800" b="1" spc="-10" dirty="0">
                <a:solidFill>
                  <a:srgbClr val="FFFFFF"/>
                </a:solidFill>
                <a:latin typeface="Arial"/>
                <a:cs typeface="Arial"/>
              </a:rPr>
              <a:t>o</a:t>
            </a:r>
            <a:r>
              <a:rPr sz="1800" b="1" dirty="0">
                <a:solidFill>
                  <a:srgbClr val="FFFFFF"/>
                </a:solidFill>
                <a:latin typeface="Arial"/>
                <a:cs typeface="Arial"/>
              </a:rPr>
              <a:t>ok</a:t>
            </a:r>
            <a:r>
              <a:rPr sz="1800" b="1" spc="5" dirty="0">
                <a:solidFill>
                  <a:srgbClr val="FFFFFF"/>
                </a:solidFill>
                <a:latin typeface="Arial"/>
                <a:cs typeface="Arial"/>
              </a:rPr>
              <a:t> </a:t>
            </a:r>
            <a:r>
              <a:rPr sz="1800" b="1" dirty="0">
                <a:solidFill>
                  <a:srgbClr val="FFFFFF"/>
                </a:solidFill>
                <a:latin typeface="Arial"/>
                <a:cs typeface="Arial"/>
              </a:rPr>
              <a:t>$</a:t>
            </a:r>
            <a:r>
              <a:rPr sz="1800" b="1" spc="-10" dirty="0">
                <a:solidFill>
                  <a:srgbClr val="FFFFFF"/>
                </a:solidFill>
                <a:latin typeface="Arial"/>
                <a:cs typeface="Arial"/>
              </a:rPr>
              <a:t>2</a:t>
            </a:r>
            <a:r>
              <a:rPr sz="1800" b="1" dirty="0">
                <a:solidFill>
                  <a:srgbClr val="FFFFFF"/>
                </a:solidFill>
                <a:latin typeface="Arial"/>
                <a:cs typeface="Arial"/>
              </a:rPr>
              <a:t>5</a:t>
            </a:r>
            <a:r>
              <a:rPr sz="1800" b="1" dirty="0">
                <a:solidFill>
                  <a:schemeClr val="accent3"/>
                </a:solidFill>
                <a:latin typeface="Arial"/>
                <a:cs typeface="Arial"/>
              </a:rPr>
              <a:t>)</a:t>
            </a:r>
          </a:p>
        </p:txBody>
      </p:sp>
      <p:sp>
        <p:nvSpPr>
          <p:cNvPr id="5" name="object 6">
            <a:extLst>
              <a:ext uri="{FF2B5EF4-FFF2-40B4-BE49-F238E27FC236}">
                <a16:creationId xmlns:a16="http://schemas.microsoft.com/office/drawing/2014/main" id="{87465DD5-2FEE-4B6A-B69F-5EB0622EA738}"/>
              </a:ext>
            </a:extLst>
          </p:cNvPr>
          <p:cNvSpPr/>
          <p:nvPr/>
        </p:nvSpPr>
        <p:spPr>
          <a:xfrm>
            <a:off x="8303130" y="1914115"/>
            <a:ext cx="3253749" cy="3740256"/>
          </a:xfrm>
          <a:prstGeom prst="rect">
            <a:avLst/>
          </a:prstGeom>
          <a:blipFill>
            <a:blip r:embed="rId2" cstate="print"/>
            <a:stretch>
              <a:fillRect/>
            </a:stretch>
          </a:blipFill>
          <a:ln>
            <a:solidFill>
              <a:schemeClr val="accent3"/>
            </a:solidFill>
          </a:ln>
        </p:spPr>
        <p:txBody>
          <a:bodyPr wrap="square" lIns="0" tIns="0" rIns="0" bIns="0" rtlCol="0"/>
          <a:lstStyle/>
          <a:p>
            <a:endParaRPr/>
          </a:p>
        </p:txBody>
      </p:sp>
    </p:spTree>
    <p:extLst>
      <p:ext uri="{BB962C8B-B14F-4D97-AF65-F5344CB8AC3E}">
        <p14:creationId xmlns:p14="http://schemas.microsoft.com/office/powerpoint/2010/main" val="799356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Grading</a:t>
            </a:r>
          </a:p>
        </p:txBody>
      </p:sp>
      <p:sp>
        <p:nvSpPr>
          <p:cNvPr id="4" name="object 4">
            <a:extLst>
              <a:ext uri="{FF2B5EF4-FFF2-40B4-BE49-F238E27FC236}">
                <a16:creationId xmlns:a16="http://schemas.microsoft.com/office/drawing/2014/main" id="{FE304BCE-A1C2-42F7-9DC4-948115DF4903}"/>
              </a:ext>
            </a:extLst>
          </p:cNvPr>
          <p:cNvSpPr txBox="1"/>
          <p:nvPr/>
        </p:nvSpPr>
        <p:spPr>
          <a:xfrm>
            <a:off x="993444" y="2330038"/>
            <a:ext cx="5533390" cy="1938992"/>
          </a:xfrm>
          <a:prstGeom prst="rect">
            <a:avLst/>
          </a:prstGeom>
        </p:spPr>
        <p:txBody>
          <a:bodyPr vert="horz" wrap="square" lIns="0" tIns="0" rIns="0" bIns="0" rtlCol="0">
            <a:spAutoFit/>
          </a:bodyPr>
          <a:lstStyle/>
          <a:p>
            <a:pPr marL="12700">
              <a:lnSpc>
                <a:spcPct val="100000"/>
              </a:lnSpc>
              <a:tabLst>
                <a:tab pos="299720" algn="l"/>
              </a:tabLst>
            </a:pPr>
            <a:r>
              <a:rPr sz="3200" b="1" spc="-20" dirty="0">
                <a:solidFill>
                  <a:srgbClr val="FFFFFF"/>
                </a:solidFill>
                <a:cs typeface="Arial"/>
              </a:rPr>
              <a:t>Labs</a:t>
            </a:r>
            <a:r>
              <a:rPr sz="3200" b="1" spc="10" dirty="0">
                <a:solidFill>
                  <a:srgbClr val="FFFFFF"/>
                </a:solidFill>
                <a:cs typeface="Arial"/>
              </a:rPr>
              <a:t> </a:t>
            </a:r>
            <a:r>
              <a:rPr sz="3200" b="1" spc="-10" dirty="0">
                <a:solidFill>
                  <a:schemeClr val="accent6"/>
                </a:solidFill>
                <a:cs typeface="Arial"/>
              </a:rPr>
              <a:t>(</a:t>
            </a:r>
            <a:r>
              <a:rPr lang="en-US" sz="3200" b="1" spc="-15" dirty="0">
                <a:solidFill>
                  <a:srgbClr val="FFFFFF"/>
                </a:solidFill>
                <a:cs typeface="Arial"/>
              </a:rPr>
              <a:t>9</a:t>
            </a:r>
            <a:r>
              <a:rPr sz="3200" b="1" spc="15" dirty="0">
                <a:solidFill>
                  <a:srgbClr val="FFFFFF"/>
                </a:solidFill>
                <a:cs typeface="Arial"/>
              </a:rPr>
              <a:t> </a:t>
            </a:r>
            <a:r>
              <a:rPr sz="3200" b="1" spc="-15" dirty="0">
                <a:solidFill>
                  <a:srgbClr val="FFFFFF"/>
                </a:solidFill>
                <a:cs typeface="Arial"/>
              </a:rPr>
              <a:t>in tota</a:t>
            </a:r>
            <a:r>
              <a:rPr sz="3200" b="1" spc="-10" dirty="0">
                <a:solidFill>
                  <a:srgbClr val="FFFFFF"/>
                </a:solidFill>
                <a:cs typeface="Arial"/>
              </a:rPr>
              <a:t>l</a:t>
            </a:r>
            <a:r>
              <a:rPr sz="3200" b="1" spc="-10" dirty="0">
                <a:solidFill>
                  <a:schemeClr val="accent6"/>
                </a:solidFill>
                <a:cs typeface="Arial"/>
              </a:rPr>
              <a:t>)</a:t>
            </a:r>
            <a:endParaRPr sz="3200" dirty="0">
              <a:solidFill>
                <a:schemeClr val="accent6"/>
              </a:solidFill>
              <a:cs typeface="Arial"/>
            </a:endParaRPr>
          </a:p>
          <a:p>
            <a:pPr marL="12700">
              <a:lnSpc>
                <a:spcPct val="100000"/>
              </a:lnSpc>
              <a:spcBef>
                <a:spcPts val="1800"/>
              </a:spcBef>
              <a:tabLst>
                <a:tab pos="299720" algn="l"/>
              </a:tabLst>
            </a:pPr>
            <a:r>
              <a:rPr sz="3200" b="1" spc="-15" dirty="0">
                <a:solidFill>
                  <a:srgbClr val="FFFFFF"/>
                </a:solidFill>
                <a:cs typeface="Arial"/>
              </a:rPr>
              <a:t>Midte</a:t>
            </a:r>
            <a:r>
              <a:rPr sz="3200" b="1" spc="-10" dirty="0">
                <a:solidFill>
                  <a:srgbClr val="FFFFFF"/>
                </a:solidFill>
                <a:cs typeface="Arial"/>
              </a:rPr>
              <a:t>r</a:t>
            </a:r>
            <a:r>
              <a:rPr sz="3200" b="1" spc="-25" dirty="0">
                <a:solidFill>
                  <a:srgbClr val="FFFFFF"/>
                </a:solidFill>
                <a:cs typeface="Arial"/>
              </a:rPr>
              <a:t>m</a:t>
            </a:r>
            <a:r>
              <a:rPr sz="3200" b="1" spc="10" dirty="0">
                <a:solidFill>
                  <a:srgbClr val="FFFFFF"/>
                </a:solidFill>
                <a:cs typeface="Arial"/>
              </a:rPr>
              <a:t> </a:t>
            </a:r>
            <a:r>
              <a:rPr sz="3200" b="1" spc="-15" dirty="0">
                <a:solidFill>
                  <a:srgbClr val="FFFFFF"/>
                </a:solidFill>
                <a:cs typeface="Arial"/>
              </a:rPr>
              <a:t>Test</a:t>
            </a:r>
            <a:r>
              <a:rPr sz="3200" b="1" spc="15" dirty="0">
                <a:solidFill>
                  <a:srgbClr val="FFFFFF"/>
                </a:solidFill>
                <a:cs typeface="Arial"/>
              </a:rPr>
              <a:t> </a:t>
            </a:r>
            <a:r>
              <a:rPr lang="en-US" sz="3200" b="1" spc="15" dirty="0">
                <a:solidFill>
                  <a:schemeClr val="accent6"/>
                </a:solidFill>
                <a:cs typeface="Arial"/>
              </a:rPr>
              <a:t>(</a:t>
            </a:r>
            <a:r>
              <a:rPr lang="en-US" sz="3200" b="1" spc="15" dirty="0">
                <a:solidFill>
                  <a:srgbClr val="FFFFFF"/>
                </a:solidFill>
                <a:cs typeface="Arial"/>
              </a:rPr>
              <a:t>s</a:t>
            </a:r>
            <a:r>
              <a:rPr lang="en-US" sz="3200" b="1" spc="15" dirty="0">
                <a:solidFill>
                  <a:schemeClr val="accent6"/>
                </a:solidFill>
                <a:cs typeface="Arial"/>
              </a:rPr>
              <a:t>)</a:t>
            </a:r>
            <a:endParaRPr lang="en-US" sz="3200" b="1" spc="-20" dirty="0">
              <a:solidFill>
                <a:schemeClr val="accent6"/>
              </a:solidFill>
              <a:cs typeface="Arial"/>
            </a:endParaRPr>
          </a:p>
          <a:p>
            <a:pPr marL="12700">
              <a:lnSpc>
                <a:spcPct val="100000"/>
              </a:lnSpc>
              <a:spcBef>
                <a:spcPts val="1800"/>
              </a:spcBef>
              <a:tabLst>
                <a:tab pos="299720" algn="l"/>
              </a:tabLst>
            </a:pPr>
            <a:r>
              <a:rPr sz="3200" b="1" spc="-15" dirty="0">
                <a:solidFill>
                  <a:srgbClr val="FFFFFF"/>
                </a:solidFill>
                <a:cs typeface="Arial"/>
              </a:rPr>
              <a:t>Fi</a:t>
            </a:r>
            <a:r>
              <a:rPr sz="3200" b="1" spc="-30" dirty="0">
                <a:solidFill>
                  <a:srgbClr val="FFFFFF"/>
                </a:solidFill>
                <a:cs typeface="Arial"/>
              </a:rPr>
              <a:t>n</a:t>
            </a:r>
            <a:r>
              <a:rPr sz="3200" b="1" spc="-15" dirty="0">
                <a:solidFill>
                  <a:srgbClr val="FFFFFF"/>
                </a:solidFill>
                <a:cs typeface="Arial"/>
              </a:rPr>
              <a:t>al</a:t>
            </a:r>
            <a:r>
              <a:rPr sz="3200" b="1" spc="-5" dirty="0">
                <a:solidFill>
                  <a:srgbClr val="FFFFFF"/>
                </a:solidFill>
                <a:cs typeface="Arial"/>
              </a:rPr>
              <a:t> </a:t>
            </a:r>
            <a:r>
              <a:rPr sz="3200" b="1" spc="-20" dirty="0">
                <a:solidFill>
                  <a:srgbClr val="FFFFFF"/>
                </a:solidFill>
                <a:cs typeface="Arial"/>
              </a:rPr>
              <a:t>Ex</a:t>
            </a:r>
            <a:r>
              <a:rPr sz="3200" b="1" spc="-15" dirty="0">
                <a:solidFill>
                  <a:srgbClr val="FFFFFF"/>
                </a:solidFill>
                <a:cs typeface="Arial"/>
              </a:rPr>
              <a:t>a</a:t>
            </a:r>
            <a:r>
              <a:rPr sz="3200" b="1" spc="-25" dirty="0">
                <a:solidFill>
                  <a:srgbClr val="FFFFFF"/>
                </a:solidFill>
                <a:cs typeface="Arial"/>
              </a:rPr>
              <a:t>m</a:t>
            </a:r>
            <a:endParaRPr sz="3200" dirty="0">
              <a:solidFill>
                <a:srgbClr val="FFFFFF"/>
              </a:solidFill>
              <a:cs typeface="Arial"/>
            </a:endParaRPr>
          </a:p>
        </p:txBody>
      </p:sp>
      <p:sp>
        <p:nvSpPr>
          <p:cNvPr id="5" name="object 5">
            <a:extLst>
              <a:ext uri="{FF2B5EF4-FFF2-40B4-BE49-F238E27FC236}">
                <a16:creationId xmlns:a16="http://schemas.microsoft.com/office/drawing/2014/main" id="{15DB6836-1441-49C4-AA48-78F64812FBEF}"/>
              </a:ext>
            </a:extLst>
          </p:cNvPr>
          <p:cNvSpPr txBox="1"/>
          <p:nvPr/>
        </p:nvSpPr>
        <p:spPr>
          <a:xfrm>
            <a:off x="5946899" y="2330038"/>
            <a:ext cx="2878533" cy="1938992"/>
          </a:xfrm>
          <a:prstGeom prst="rect">
            <a:avLst/>
          </a:prstGeom>
        </p:spPr>
        <p:txBody>
          <a:bodyPr vert="horz" wrap="square" lIns="0" tIns="0" rIns="0" bIns="0" rtlCol="0">
            <a:spAutoFit/>
          </a:bodyPr>
          <a:lstStyle/>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spc="-5"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1</a:t>
            </a:r>
            <a:r>
              <a:rPr sz="3200" spc="-15" dirty="0">
                <a:solidFill>
                  <a:srgbClr val="FFFFFF"/>
                </a:solidFill>
                <a:cs typeface="Arial"/>
              </a:rPr>
              <a:t>0</a:t>
            </a:r>
            <a:r>
              <a:rPr sz="3200" spc="-25" dirty="0">
                <a:solidFill>
                  <a:srgbClr val="FFFFFF"/>
                </a:solidFill>
                <a:cs typeface="Arial"/>
              </a:rPr>
              <a:t>%</a:t>
            </a:r>
            <a:endParaRPr sz="3200" dirty="0">
              <a:solidFill>
                <a:srgbClr val="FFFFFF"/>
              </a:solidFill>
              <a:cs typeface="Arial"/>
            </a:endParaRPr>
          </a:p>
          <a:p>
            <a:pPr marL="12700">
              <a:lnSpc>
                <a:spcPct val="100000"/>
              </a:lnSpc>
              <a:spcBef>
                <a:spcPts val="1800"/>
              </a:spcBef>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dirty="0">
                <a:solidFill>
                  <a:srgbClr val="FFFFFF"/>
                </a:solidFill>
                <a:cs typeface="Arial"/>
              </a:rPr>
              <a:t>l</a:t>
            </a:r>
            <a:r>
              <a:rPr sz="3200" spc="-10" dirty="0">
                <a:solidFill>
                  <a:schemeClr val="accent6"/>
                </a:solidFill>
                <a:cs typeface="Arial"/>
              </a:rPr>
              <a:t>:</a:t>
            </a:r>
            <a:r>
              <a:rPr sz="3200" spc="340" dirty="0">
                <a:solidFill>
                  <a:srgbClr val="FFFFFF"/>
                </a:solidFill>
                <a:cs typeface="Arial"/>
              </a:rPr>
              <a:t> </a:t>
            </a:r>
            <a:r>
              <a:rPr lang="en-US" sz="3200" spc="-20" dirty="0">
                <a:solidFill>
                  <a:srgbClr val="FFFFFF"/>
                </a:solidFill>
                <a:cs typeface="Arial"/>
              </a:rPr>
              <a:t>4</a:t>
            </a:r>
            <a:r>
              <a:rPr sz="3200" spc="-15" dirty="0">
                <a:solidFill>
                  <a:srgbClr val="FFFFFF"/>
                </a:solidFill>
                <a:cs typeface="Arial"/>
              </a:rPr>
              <a:t>0</a:t>
            </a:r>
            <a:r>
              <a:rPr sz="3200" spc="-25" dirty="0">
                <a:solidFill>
                  <a:srgbClr val="FFFFFF"/>
                </a:solidFill>
                <a:cs typeface="Arial"/>
              </a:rPr>
              <a:t>%</a:t>
            </a:r>
            <a:endParaRPr sz="3200" dirty="0">
              <a:solidFill>
                <a:srgbClr val="FFFFFF"/>
              </a:solidFill>
              <a:cs typeface="Arial"/>
            </a:endParaRPr>
          </a:p>
          <a:p>
            <a:pPr marL="12700">
              <a:lnSpc>
                <a:spcPct val="100000"/>
              </a:lnSpc>
              <a:spcBef>
                <a:spcPts val="1800"/>
              </a:spcBef>
            </a:pPr>
            <a:r>
              <a:rPr sz="3200" spc="-15" dirty="0">
                <a:solidFill>
                  <a:srgbClr val="FFFFFF"/>
                </a:solidFill>
                <a:cs typeface="Arial"/>
              </a:rPr>
              <a:t>tota</a:t>
            </a:r>
            <a:r>
              <a:rPr sz="3200" spc="-10"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50%</a:t>
            </a:r>
            <a:endParaRPr sz="3200" dirty="0">
              <a:solidFill>
                <a:srgbClr val="FFFFFF"/>
              </a:solidFill>
              <a:cs typeface="Arial"/>
            </a:endParaRPr>
          </a:p>
        </p:txBody>
      </p:sp>
      <p:sp>
        <p:nvSpPr>
          <p:cNvPr id="6" name="object 6">
            <a:extLst>
              <a:ext uri="{FF2B5EF4-FFF2-40B4-BE49-F238E27FC236}">
                <a16:creationId xmlns:a16="http://schemas.microsoft.com/office/drawing/2014/main" id="{AA8D7AF6-4E86-473B-90DF-B20524C9A602}"/>
              </a:ext>
            </a:extLst>
          </p:cNvPr>
          <p:cNvSpPr txBox="1"/>
          <p:nvPr/>
        </p:nvSpPr>
        <p:spPr>
          <a:xfrm>
            <a:off x="993444" y="5260002"/>
            <a:ext cx="7000875" cy="553998"/>
          </a:xfrm>
          <a:prstGeom prst="rect">
            <a:avLst/>
          </a:prstGeom>
        </p:spPr>
        <p:txBody>
          <a:bodyPr vert="horz" wrap="square" lIns="0" tIns="0" rIns="0" bIns="0" rtlCol="0">
            <a:spAutoFit/>
          </a:bodyPr>
          <a:lstStyle/>
          <a:p>
            <a:pPr marL="12700">
              <a:lnSpc>
                <a:spcPct val="100000"/>
              </a:lnSpc>
              <a:tabLst>
                <a:tab pos="356235" algn="l"/>
              </a:tabLst>
            </a:pPr>
            <a:r>
              <a:rPr sz="3600" dirty="0">
                <a:solidFill>
                  <a:srgbClr val="FFFFFF"/>
                </a:solidFill>
                <a:cs typeface="Arial"/>
              </a:rPr>
              <a:t>Pet</a:t>
            </a:r>
            <a:r>
              <a:rPr sz="3600" spc="-15" dirty="0">
                <a:solidFill>
                  <a:srgbClr val="FFFFFF"/>
                </a:solidFill>
                <a:cs typeface="Arial"/>
              </a:rPr>
              <a:t>i</a:t>
            </a:r>
            <a:r>
              <a:rPr sz="3600" dirty="0">
                <a:solidFill>
                  <a:srgbClr val="FFFFFF"/>
                </a:solidFill>
                <a:cs typeface="Arial"/>
              </a:rPr>
              <a:t>ti</a:t>
            </a:r>
            <a:r>
              <a:rPr sz="3600" spc="-15" dirty="0">
                <a:solidFill>
                  <a:srgbClr val="FFFFFF"/>
                </a:solidFill>
                <a:cs typeface="Arial"/>
              </a:rPr>
              <a:t>o</a:t>
            </a:r>
            <a:r>
              <a:rPr sz="3600" dirty="0">
                <a:solidFill>
                  <a:srgbClr val="FFFFFF"/>
                </a:solidFill>
                <a:cs typeface="Arial"/>
              </a:rPr>
              <a:t>ns</a:t>
            </a:r>
            <a:r>
              <a:rPr lang="en-US" sz="3600" dirty="0">
                <a:solidFill>
                  <a:schemeClr val="accent6"/>
                </a:solidFill>
                <a:cs typeface="Arial"/>
              </a:rPr>
              <a:t>:</a:t>
            </a:r>
            <a:r>
              <a:rPr lang="en-US" sz="3600" dirty="0">
                <a:solidFill>
                  <a:srgbClr val="FFFFFF"/>
                </a:solidFill>
                <a:cs typeface="Arial"/>
              </a:rPr>
              <a:t> </a:t>
            </a:r>
            <a:r>
              <a:rPr lang="en-CA" sz="3200" spc="-20" dirty="0">
                <a:solidFill>
                  <a:srgbClr val="FFFFFF"/>
                </a:solidFill>
                <a:cs typeface="Arial"/>
              </a:rPr>
              <a:t>First</a:t>
            </a:r>
            <a:r>
              <a:rPr lang="en-CA" sz="3200" spc="-20" dirty="0">
                <a:solidFill>
                  <a:schemeClr val="accent2"/>
                </a:solidFill>
                <a:cs typeface="Arial"/>
              </a:rPr>
              <a:t>-</a:t>
            </a:r>
            <a:r>
              <a:rPr lang="en-CA" sz="3200" spc="-20" dirty="0">
                <a:solidFill>
                  <a:srgbClr val="FFFFFF"/>
                </a:solidFill>
                <a:cs typeface="Arial"/>
              </a:rPr>
              <a:t>year Office</a:t>
            </a:r>
            <a:r>
              <a:rPr lang="en-CA" sz="3200" spc="-20" dirty="0">
                <a:solidFill>
                  <a:schemeClr val="accent2"/>
                </a:solidFill>
                <a:cs typeface="Arial"/>
              </a:rPr>
              <a:t>.</a:t>
            </a:r>
            <a:endParaRPr sz="3200" dirty="0">
              <a:solidFill>
                <a:schemeClr val="accent2"/>
              </a:solidFill>
              <a:cs typeface="Arial"/>
            </a:endParaRPr>
          </a:p>
        </p:txBody>
      </p:sp>
      <p:sp>
        <p:nvSpPr>
          <p:cNvPr id="7" name="Rectangle 6">
            <a:extLst>
              <a:ext uri="{FF2B5EF4-FFF2-40B4-BE49-F238E27FC236}">
                <a16:creationId xmlns:a16="http://schemas.microsoft.com/office/drawing/2014/main" id="{76CE23E6-6361-4DE8-9CC4-88109E1117F3}"/>
              </a:ext>
            </a:extLst>
          </p:cNvPr>
          <p:cNvSpPr/>
          <p:nvPr/>
        </p:nvSpPr>
        <p:spPr>
          <a:xfrm>
            <a:off x="4902369" y="2430535"/>
            <a:ext cx="153383" cy="1728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54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Lecture Schedule</a:t>
            </a:r>
          </a:p>
        </p:txBody>
      </p:sp>
      <p:graphicFrame>
        <p:nvGraphicFramePr>
          <p:cNvPr id="4" name="Table 4">
            <a:extLst>
              <a:ext uri="{FF2B5EF4-FFF2-40B4-BE49-F238E27FC236}">
                <a16:creationId xmlns:a16="http://schemas.microsoft.com/office/drawing/2014/main" id="{62B2DB4C-F7A0-4989-9A56-A5B0467E203D}"/>
              </a:ext>
            </a:extLst>
          </p:cNvPr>
          <p:cNvGraphicFramePr>
            <a:graphicFrameLocks noGrp="1"/>
          </p:cNvGraphicFramePr>
          <p:nvPr>
            <p:extLst>
              <p:ext uri="{D42A27DB-BD31-4B8C-83A1-F6EECF244321}">
                <p14:modId xmlns:p14="http://schemas.microsoft.com/office/powerpoint/2010/main" val="252900774"/>
              </p:ext>
            </p:extLst>
          </p:nvPr>
        </p:nvGraphicFramePr>
        <p:xfrm>
          <a:off x="964214" y="1983677"/>
          <a:ext cx="9371454" cy="1010920"/>
        </p:xfrm>
        <a:graphic>
          <a:graphicData uri="http://schemas.openxmlformats.org/drawingml/2006/table">
            <a:tbl>
              <a:tblPr firstRow="1" bandRow="1">
                <a:tableStyleId>{5C22544A-7EE6-4342-B048-85BDC9FD1C3A}</a:tableStyleId>
              </a:tblPr>
              <a:tblGrid>
                <a:gridCol w="1561909">
                  <a:extLst>
                    <a:ext uri="{9D8B030D-6E8A-4147-A177-3AD203B41FA5}">
                      <a16:colId xmlns:a16="http://schemas.microsoft.com/office/drawing/2014/main" val="861642926"/>
                    </a:ext>
                  </a:extLst>
                </a:gridCol>
                <a:gridCol w="1561909">
                  <a:extLst>
                    <a:ext uri="{9D8B030D-6E8A-4147-A177-3AD203B41FA5}">
                      <a16:colId xmlns:a16="http://schemas.microsoft.com/office/drawing/2014/main" val="1955002468"/>
                    </a:ext>
                  </a:extLst>
                </a:gridCol>
                <a:gridCol w="1561909">
                  <a:extLst>
                    <a:ext uri="{9D8B030D-6E8A-4147-A177-3AD203B41FA5}">
                      <a16:colId xmlns:a16="http://schemas.microsoft.com/office/drawing/2014/main" val="664397310"/>
                    </a:ext>
                  </a:extLst>
                </a:gridCol>
                <a:gridCol w="1561909">
                  <a:extLst>
                    <a:ext uri="{9D8B030D-6E8A-4147-A177-3AD203B41FA5}">
                      <a16:colId xmlns:a16="http://schemas.microsoft.com/office/drawing/2014/main" val="704181691"/>
                    </a:ext>
                  </a:extLst>
                </a:gridCol>
                <a:gridCol w="1561909">
                  <a:extLst>
                    <a:ext uri="{9D8B030D-6E8A-4147-A177-3AD203B41FA5}">
                      <a16:colId xmlns:a16="http://schemas.microsoft.com/office/drawing/2014/main" val="2176057296"/>
                    </a:ext>
                  </a:extLst>
                </a:gridCol>
                <a:gridCol w="1561909">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dirty="0"/>
                        <a:t>LEC01 &amp; LEC02</a:t>
                      </a:r>
                    </a:p>
                  </a:txBody>
                  <a:tcPr/>
                </a:tc>
                <a:tc>
                  <a:txBody>
                    <a:bodyPr/>
                    <a:lstStyle/>
                    <a:p>
                      <a:endParaRPr lang="en-US" dirty="0"/>
                    </a:p>
                  </a:txBody>
                  <a:tcPr/>
                </a:tc>
                <a:tc>
                  <a:txBody>
                    <a:bodyPr/>
                    <a:lstStyle/>
                    <a:p>
                      <a:r>
                        <a:rPr lang="en-US" dirty="0"/>
                        <a:t>15:00-16:00</a:t>
                      </a:r>
                    </a:p>
                  </a:txBody>
                  <a:tcPr/>
                </a:tc>
                <a:tc>
                  <a:txBody>
                    <a:bodyPr/>
                    <a:lstStyle/>
                    <a:p>
                      <a:endParaRPr lang="en-US" dirty="0"/>
                    </a:p>
                  </a:txBody>
                  <a:tcPr/>
                </a:tc>
                <a:tc>
                  <a:txBody>
                    <a:bodyPr/>
                    <a:lstStyle/>
                    <a:p>
                      <a:r>
                        <a:rPr lang="en-US" dirty="0"/>
                        <a:t>15:00-16:00</a:t>
                      </a:r>
                    </a:p>
                  </a:txBody>
                  <a:tcPr/>
                </a:tc>
                <a:tc>
                  <a:txBody>
                    <a:bodyPr/>
                    <a:lstStyle/>
                    <a:p>
                      <a:r>
                        <a:rPr lang="en-US" dirty="0"/>
                        <a:t>15:00-16:00</a:t>
                      </a:r>
                    </a:p>
                  </a:txBody>
                  <a:tcPr/>
                </a:tc>
                <a:extLst>
                  <a:ext uri="{0D108BD9-81ED-4DB2-BD59-A6C34878D82A}">
                    <a16:rowId xmlns:a16="http://schemas.microsoft.com/office/drawing/2014/main" val="3241517085"/>
                  </a:ext>
                </a:extLst>
              </a:tr>
            </a:tbl>
          </a:graphicData>
        </a:graphic>
      </p:graphicFrame>
      <p:sp>
        <p:nvSpPr>
          <p:cNvPr id="5" name="Content Placeholder 2">
            <a:extLst>
              <a:ext uri="{FF2B5EF4-FFF2-40B4-BE49-F238E27FC236}">
                <a16:creationId xmlns:a16="http://schemas.microsoft.com/office/drawing/2014/main" id="{B31A2B06-3F07-4612-AE19-F5798ED9F704}"/>
              </a:ext>
            </a:extLst>
          </p:cNvPr>
          <p:cNvSpPr>
            <a:spLocks noGrp="1"/>
          </p:cNvSpPr>
          <p:nvPr>
            <p:ph idx="1"/>
          </p:nvPr>
        </p:nvSpPr>
        <p:spPr>
          <a:xfrm>
            <a:off x="838199" y="3430250"/>
            <a:ext cx="9497469" cy="2887961"/>
          </a:xfrm>
        </p:spPr>
        <p:txBody>
          <a:bodyPr/>
          <a:lstStyle/>
          <a:p>
            <a:r>
              <a:rPr lang="en-US" dirty="0"/>
              <a:t>Lectures will be online until Jan 31 when we will </a:t>
            </a:r>
            <a:r>
              <a:rPr lang="en-US" dirty="0">
                <a:solidFill>
                  <a:schemeClr val="accent6"/>
                </a:solidFill>
              </a:rPr>
              <a:t>(</a:t>
            </a:r>
            <a:r>
              <a:rPr lang="en-US" dirty="0"/>
              <a:t>hopefully</a:t>
            </a:r>
            <a:r>
              <a:rPr lang="en-US" dirty="0">
                <a:solidFill>
                  <a:schemeClr val="accent6"/>
                </a:solidFill>
              </a:rPr>
              <a:t>)</a:t>
            </a:r>
            <a:r>
              <a:rPr lang="en-US" dirty="0"/>
              <a:t> transition to in person in </a:t>
            </a:r>
            <a:r>
              <a:rPr lang="en-US" b="1" dirty="0">
                <a:solidFill>
                  <a:schemeClr val="accent6"/>
                </a:solidFill>
              </a:rPr>
              <a:t>MYHAL 150</a:t>
            </a:r>
            <a:r>
              <a:rPr lang="en-US" dirty="0">
                <a:solidFill>
                  <a:schemeClr val="accent3"/>
                </a:solidFill>
              </a:rPr>
              <a:t>.</a:t>
            </a:r>
          </a:p>
          <a:p>
            <a:r>
              <a:rPr lang="en-US" dirty="0"/>
              <a:t>Microsoft Teams links for lectures can be found on Quercus</a:t>
            </a:r>
            <a:r>
              <a:rPr lang="en-US" dirty="0">
                <a:solidFill>
                  <a:schemeClr val="accent3"/>
                </a:solidFill>
              </a:rPr>
              <a:t>.</a:t>
            </a:r>
          </a:p>
          <a:p>
            <a:r>
              <a:rPr lang="en-US" dirty="0"/>
              <a:t>Lecture content can be found on Quercus using the </a:t>
            </a:r>
            <a:r>
              <a:rPr lang="en-US" u="sng" dirty="0">
                <a:solidFill>
                  <a:schemeClr val="accent3"/>
                </a:solidFill>
              </a:rPr>
              <a:t>Kinsella &amp; Goodfellow</a:t>
            </a:r>
            <a:r>
              <a:rPr lang="en-US" dirty="0">
                <a:solidFill>
                  <a:schemeClr val="accent3"/>
                </a:solidFill>
              </a:rPr>
              <a:t> </a:t>
            </a:r>
            <a:r>
              <a:rPr lang="en-US" dirty="0"/>
              <a:t>link</a:t>
            </a:r>
            <a:r>
              <a:rPr lang="en-US" dirty="0">
                <a:solidFill>
                  <a:schemeClr val="accent3"/>
                </a:solidFill>
              </a:rPr>
              <a:t>.</a:t>
            </a:r>
          </a:p>
        </p:txBody>
      </p:sp>
    </p:spTree>
    <p:extLst>
      <p:ext uri="{BB962C8B-B14F-4D97-AF65-F5344CB8AC3E}">
        <p14:creationId xmlns:p14="http://schemas.microsoft.com/office/powerpoint/2010/main" val="198032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Tutorial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2503546896"/>
              </p:ext>
            </p:extLst>
          </p:nvPr>
        </p:nvGraphicFramePr>
        <p:xfrm>
          <a:off x="950125" y="2042670"/>
          <a:ext cx="10291750" cy="351028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470250">
                  <a:extLst>
                    <a:ext uri="{9D8B030D-6E8A-4147-A177-3AD203B41FA5}">
                      <a16:colId xmlns:a16="http://schemas.microsoft.com/office/drawing/2014/main" val="2673747565"/>
                    </a:ext>
                  </a:extLst>
                </a:gridCol>
                <a:gridCol w="1470250">
                  <a:extLst>
                    <a:ext uri="{9D8B030D-6E8A-4147-A177-3AD203B41FA5}">
                      <a16:colId xmlns:a16="http://schemas.microsoft.com/office/drawing/2014/main" val="969705540"/>
                    </a:ext>
                  </a:extLst>
                </a:gridCol>
                <a:gridCol w="1470250">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Tut Content</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r>
                        <a:rPr lang="en-US" b="1" dirty="0"/>
                        <a:t>Week 1 </a:t>
                      </a:r>
                    </a:p>
                    <a:p>
                      <a:r>
                        <a:rPr lang="en-US" sz="1400" dirty="0"/>
                        <a:t>(Jan 10 - Jan 14)</a:t>
                      </a:r>
                    </a:p>
                  </a:txBody>
                  <a:tcPr/>
                </a:tc>
                <a:tc>
                  <a:txBody>
                    <a:bodyPr/>
                    <a:lstStyle/>
                    <a:p>
                      <a:r>
                        <a:rPr lang="en-US" b="1" dirty="0">
                          <a:solidFill>
                            <a:srgbClr val="FF0000"/>
                          </a:solidFill>
                        </a:rPr>
                        <a:t>No Tutorial</a:t>
                      </a:r>
                    </a:p>
                  </a:txBody>
                  <a:tcPr/>
                </a:tc>
                <a:tc>
                  <a:txBody>
                    <a:bodyPr/>
                    <a:lstStyle/>
                    <a:p>
                      <a:endParaRPr lang="en-US"/>
                    </a:p>
                  </a:txBody>
                  <a:tcPr/>
                </a:tc>
                <a:tc>
                  <a:txBody>
                    <a:bodyPr/>
                    <a:lstStyle/>
                    <a:p>
                      <a:endParaRPr lang="en-US"/>
                    </a:p>
                  </a:txBody>
                  <a:tcPr/>
                </a:tc>
                <a:tc>
                  <a:txBody>
                    <a:bodyPr/>
                    <a:lstStyle/>
                    <a:p>
                      <a:endParaRPr lang="en-US" sz="1800" b="0" i="0" kern="1200" dirty="0">
                        <a:solidFill>
                          <a:srgbClr val="FF0000"/>
                        </a:solidFill>
                        <a:effectLst/>
                        <a:latin typeface="+mn-lt"/>
                        <a:ea typeface="+mn-ea"/>
                        <a:cs typeface="+mn-cs"/>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8755191"/>
                  </a:ext>
                </a:extLst>
              </a:tr>
              <a:tr h="370840">
                <a:tc>
                  <a:txBody>
                    <a:bodyPr/>
                    <a:lstStyle/>
                    <a:p>
                      <a:r>
                        <a:rPr lang="en-US" b="1" dirty="0"/>
                        <a:t>Week 2 </a:t>
                      </a:r>
                    </a:p>
                    <a:p>
                      <a:r>
                        <a:rPr lang="en-US" sz="1400" dirty="0"/>
                        <a:t>(Jan 17 - Jan 21)</a:t>
                      </a:r>
                    </a:p>
                  </a:txBody>
                  <a:tcPr/>
                </a:tc>
                <a:tc>
                  <a:txBody>
                    <a:bodyPr/>
                    <a:lstStyle/>
                    <a:p>
                      <a:r>
                        <a:rPr lang="en-US" b="1" dirty="0"/>
                        <a:t>Tutorial 1</a:t>
                      </a:r>
                    </a:p>
                  </a:txBody>
                  <a:tcPr/>
                </a:tc>
                <a:tc>
                  <a:txBody>
                    <a:bodyPr/>
                    <a:lstStyle/>
                    <a:p>
                      <a:r>
                        <a:rPr lang="nb-NO" sz="1800" b="1" i="0" kern="1200" dirty="0">
                          <a:solidFill>
                            <a:srgbClr val="7030A0"/>
                          </a:solidFill>
                          <a:effectLst/>
                          <a:latin typeface="+mn-lt"/>
                          <a:ea typeface="+mn-ea"/>
                          <a:cs typeface="+mn-cs"/>
                        </a:rPr>
                        <a:t>TUT0104</a:t>
                      </a:r>
                    </a:p>
                    <a:p>
                      <a:r>
                        <a:rPr lang="nb-NO" sz="1800" b="0" i="0" kern="1200" dirty="0">
                          <a:solidFill>
                            <a:srgbClr val="7030A0"/>
                          </a:solidFill>
                          <a:effectLst/>
                          <a:latin typeface="+mn-lt"/>
                          <a:ea typeface="+mn-ea"/>
                          <a:cs typeface="+mn-cs"/>
                        </a:rPr>
                        <a:t>11:00-12:00</a:t>
                      </a:r>
                    </a:p>
                    <a:p>
                      <a:r>
                        <a:rPr lang="nb-NO" sz="1800" b="0" i="0" kern="1200" dirty="0">
                          <a:solidFill>
                            <a:srgbClr val="7030A0"/>
                          </a:solidFill>
                          <a:effectLst/>
                          <a:latin typeface="+mn-lt"/>
                          <a:ea typeface="+mn-ea"/>
                          <a:cs typeface="+mn-cs"/>
                        </a:rPr>
                        <a:t>MY 380</a:t>
                      </a:r>
                      <a:endParaRPr lang="nb-NO" sz="1800" b="0" i="0" kern="1200" dirty="0">
                        <a:solidFill>
                          <a:schemeClr val="accent1">
                            <a:lumMod val="75000"/>
                          </a:schemeClr>
                        </a:solidFill>
                        <a:effectLst/>
                        <a:latin typeface="+mn-lt"/>
                        <a:ea typeface="+mn-ea"/>
                        <a:cs typeface="+mn-cs"/>
                      </a:endParaRPr>
                    </a:p>
                  </a:txBody>
                  <a:tcPr/>
                </a:tc>
                <a:tc>
                  <a:txBody>
                    <a:bodyPr/>
                    <a:lstStyle/>
                    <a:p>
                      <a:r>
                        <a:rPr lang="en-US" sz="1800" b="1" i="0" kern="1200" dirty="0">
                          <a:solidFill>
                            <a:srgbClr val="7030A0"/>
                          </a:solidFill>
                          <a:effectLst/>
                          <a:latin typeface="+mn-lt"/>
                          <a:ea typeface="+mn-ea"/>
                          <a:cs typeface="+mn-cs"/>
                        </a:rPr>
                        <a:t>TUT0106</a:t>
                      </a:r>
                    </a:p>
                    <a:p>
                      <a:r>
                        <a:rPr lang="en-US" sz="1800" b="0" i="0" kern="1200" dirty="0">
                          <a:solidFill>
                            <a:srgbClr val="7030A0"/>
                          </a:solidFill>
                          <a:effectLst/>
                          <a:latin typeface="+mn-lt"/>
                          <a:ea typeface="+mn-ea"/>
                          <a:cs typeface="+mn-cs"/>
                        </a:rPr>
                        <a:t>10:00-11:00</a:t>
                      </a:r>
                    </a:p>
                    <a:p>
                      <a:r>
                        <a:rPr lang="en-US" sz="1800" b="0" i="0" kern="1200" dirty="0">
                          <a:solidFill>
                            <a:srgbClr val="7030A0"/>
                          </a:solidFill>
                          <a:effectLst/>
                          <a:latin typeface="+mn-lt"/>
                          <a:ea typeface="+mn-ea"/>
                          <a:cs typeface="+mn-cs"/>
                        </a:rPr>
                        <a:t>WB 130</a:t>
                      </a:r>
                    </a:p>
                    <a:p>
                      <a:r>
                        <a:rPr lang="en-US" sz="1800" b="1" i="0" kern="1200" dirty="0">
                          <a:solidFill>
                            <a:schemeClr val="accent1">
                              <a:lumMod val="75000"/>
                            </a:schemeClr>
                          </a:solidFill>
                          <a:effectLst/>
                          <a:latin typeface="+mn-lt"/>
                          <a:ea typeface="+mn-ea"/>
                          <a:cs typeface="+mn-cs"/>
                        </a:rPr>
                        <a:t>TUT0107</a:t>
                      </a:r>
                    </a:p>
                    <a:p>
                      <a:r>
                        <a:rPr lang="en-US" sz="1800" b="0" i="0" kern="1200" dirty="0">
                          <a:solidFill>
                            <a:schemeClr val="accent1">
                              <a:lumMod val="75000"/>
                            </a:schemeClr>
                          </a:solidFill>
                          <a:effectLst/>
                          <a:latin typeface="+mn-lt"/>
                          <a:ea typeface="+mn-ea"/>
                          <a:cs typeface="+mn-cs"/>
                        </a:rPr>
                        <a:t>11:00-12:00</a:t>
                      </a:r>
                    </a:p>
                    <a:p>
                      <a:r>
                        <a:rPr lang="en-US" sz="1800" b="0" i="0" kern="1200" dirty="0">
                          <a:solidFill>
                            <a:schemeClr val="accent1">
                              <a:lumMod val="75000"/>
                            </a:schemeClr>
                          </a:solidFill>
                          <a:effectLst/>
                          <a:latin typeface="+mn-lt"/>
                          <a:ea typeface="+mn-ea"/>
                          <a:cs typeface="+mn-cs"/>
                        </a:rPr>
                        <a:t>GB 303</a:t>
                      </a:r>
                    </a:p>
                    <a:p>
                      <a:r>
                        <a:rPr lang="en-US" sz="1800" b="1" i="0" kern="1200" dirty="0">
                          <a:solidFill>
                            <a:srgbClr val="00B050"/>
                          </a:solidFill>
                          <a:effectLst/>
                          <a:latin typeface="+mn-lt"/>
                          <a:ea typeface="+mn-ea"/>
                          <a:cs typeface="+mn-cs"/>
                        </a:rPr>
                        <a:t>TUT0108</a:t>
                      </a:r>
                    </a:p>
                    <a:p>
                      <a:r>
                        <a:rPr lang="en-US" sz="1800" b="0" i="0" kern="1200" dirty="0">
                          <a:solidFill>
                            <a:srgbClr val="00B050"/>
                          </a:solidFill>
                          <a:effectLst/>
                          <a:latin typeface="+mn-lt"/>
                          <a:ea typeface="+mn-ea"/>
                          <a:cs typeface="+mn-cs"/>
                        </a:rPr>
                        <a:t>15:00-16:00</a:t>
                      </a:r>
                    </a:p>
                    <a:p>
                      <a:r>
                        <a:rPr lang="en-US" sz="1800" b="0" i="0" kern="1200" dirty="0">
                          <a:solidFill>
                            <a:srgbClr val="00B050"/>
                          </a:solidFill>
                          <a:effectLst/>
                          <a:latin typeface="+mn-lt"/>
                          <a:ea typeface="+mn-ea"/>
                          <a:cs typeface="+mn-cs"/>
                        </a:rPr>
                        <a:t>SS 1087</a:t>
                      </a:r>
                    </a:p>
                  </a:txBody>
                  <a:tcPr/>
                </a:tc>
                <a:tc>
                  <a:txBody>
                    <a:bodyPr/>
                    <a:lstStyle/>
                    <a:p>
                      <a:r>
                        <a:rPr lang="en-US" sz="1800" b="1" i="0" kern="1200" dirty="0">
                          <a:solidFill>
                            <a:srgbClr val="7030A0"/>
                          </a:solidFill>
                          <a:effectLst/>
                          <a:latin typeface="+mn-lt"/>
                          <a:ea typeface="+mn-ea"/>
                          <a:cs typeface="+mn-cs"/>
                        </a:rPr>
                        <a:t>TUT0102</a:t>
                      </a:r>
                    </a:p>
                    <a:p>
                      <a:r>
                        <a:rPr lang="en-US" sz="1800" b="0" i="0" kern="1200" dirty="0">
                          <a:solidFill>
                            <a:srgbClr val="7030A0"/>
                          </a:solidFill>
                          <a:effectLst/>
                          <a:latin typeface="+mn-lt"/>
                          <a:ea typeface="+mn-ea"/>
                          <a:cs typeface="+mn-cs"/>
                        </a:rPr>
                        <a:t>12:00-13:00</a:t>
                      </a:r>
                    </a:p>
                    <a:p>
                      <a:r>
                        <a:rPr lang="en-US" sz="1800" b="0" i="0" kern="1200" dirty="0">
                          <a:solidFill>
                            <a:srgbClr val="7030A0"/>
                          </a:solidFill>
                          <a:effectLst/>
                          <a:latin typeface="+mn-lt"/>
                          <a:ea typeface="+mn-ea"/>
                          <a:cs typeface="+mn-cs"/>
                        </a:rPr>
                        <a:t>MY 380</a:t>
                      </a:r>
                    </a:p>
                    <a:p>
                      <a:r>
                        <a:rPr lang="en-US" sz="1800" b="1" i="0" kern="1200" dirty="0">
                          <a:solidFill>
                            <a:schemeClr val="accent1">
                              <a:lumMod val="75000"/>
                            </a:schemeClr>
                          </a:solidFill>
                          <a:effectLst/>
                          <a:latin typeface="+mn-lt"/>
                          <a:ea typeface="+mn-ea"/>
                          <a:cs typeface="+mn-cs"/>
                        </a:rPr>
                        <a:t>TUT0105</a:t>
                      </a:r>
                    </a:p>
                    <a:p>
                      <a:r>
                        <a:rPr lang="en-US" sz="1800" b="0" i="0" kern="1200" dirty="0">
                          <a:solidFill>
                            <a:schemeClr val="accent1">
                              <a:lumMod val="75000"/>
                            </a:schemeClr>
                          </a:solidFill>
                          <a:effectLst/>
                          <a:latin typeface="+mn-lt"/>
                          <a:ea typeface="+mn-ea"/>
                          <a:cs typeface="+mn-cs"/>
                        </a:rPr>
                        <a:t>16:00-17:00</a:t>
                      </a:r>
                    </a:p>
                    <a:p>
                      <a:r>
                        <a:rPr lang="en-US" sz="1800" b="0" i="0" kern="1200" dirty="0">
                          <a:solidFill>
                            <a:schemeClr val="accent1">
                              <a:lumMod val="75000"/>
                            </a:schemeClr>
                          </a:solidFill>
                          <a:effectLst/>
                          <a:latin typeface="+mn-lt"/>
                          <a:ea typeface="+mn-ea"/>
                          <a:cs typeface="+mn-cs"/>
                        </a:rPr>
                        <a:t>MY 380</a:t>
                      </a: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7030A0"/>
                          </a:solidFill>
                          <a:effectLst/>
                          <a:latin typeface="+mn-lt"/>
                          <a:ea typeface="+mn-ea"/>
                          <a:cs typeface="+mn-cs"/>
                        </a:rPr>
                        <a:t>TUT0101</a:t>
                      </a:r>
                    </a:p>
                    <a:p>
                      <a:r>
                        <a:rPr lang="en-US" sz="1800" b="0" i="0" kern="1200" dirty="0">
                          <a:solidFill>
                            <a:srgbClr val="7030A0"/>
                          </a:solidFill>
                          <a:effectLst/>
                          <a:latin typeface="+mn-lt"/>
                          <a:ea typeface="+mn-ea"/>
                          <a:cs typeface="+mn-cs"/>
                        </a:rPr>
                        <a:t>09:00-10:00</a:t>
                      </a:r>
                    </a:p>
                    <a:p>
                      <a:r>
                        <a:rPr lang="en-US" sz="1800" b="0" i="0" kern="1200" dirty="0">
                          <a:solidFill>
                            <a:srgbClr val="7030A0"/>
                          </a:solidFill>
                          <a:effectLst/>
                          <a:latin typeface="+mn-lt"/>
                          <a:ea typeface="+mn-ea"/>
                          <a:cs typeface="+mn-cs"/>
                        </a:rPr>
                        <a:t>GB 304</a:t>
                      </a:r>
                    </a:p>
                    <a:p>
                      <a:r>
                        <a:rPr lang="en-US" sz="1800" b="1" i="0" kern="1200" dirty="0">
                          <a:solidFill>
                            <a:schemeClr val="accent1">
                              <a:lumMod val="75000"/>
                            </a:schemeClr>
                          </a:solidFill>
                          <a:effectLst/>
                          <a:latin typeface="+mn-lt"/>
                          <a:ea typeface="+mn-ea"/>
                          <a:cs typeface="+mn-cs"/>
                        </a:rPr>
                        <a:t>TUT0103</a:t>
                      </a:r>
                    </a:p>
                    <a:p>
                      <a:r>
                        <a:rPr lang="en-US" sz="1800" b="0" i="0" kern="1200" dirty="0">
                          <a:solidFill>
                            <a:schemeClr val="accent1">
                              <a:lumMod val="75000"/>
                            </a:schemeClr>
                          </a:solidFill>
                          <a:effectLst/>
                          <a:latin typeface="+mn-lt"/>
                          <a:ea typeface="+mn-ea"/>
                          <a:cs typeface="+mn-cs"/>
                        </a:rPr>
                        <a:t>13:00-14:00</a:t>
                      </a:r>
                    </a:p>
                    <a:p>
                      <a:r>
                        <a:rPr lang="en-US" sz="1800" b="0" i="0" kern="1200" dirty="0">
                          <a:solidFill>
                            <a:schemeClr val="accent1">
                              <a:lumMod val="75000"/>
                            </a:schemeClr>
                          </a:solidFill>
                          <a:effectLst/>
                          <a:latin typeface="+mn-lt"/>
                          <a:ea typeface="+mn-ea"/>
                          <a:cs typeface="+mn-cs"/>
                        </a:rPr>
                        <a:t>WB 130</a:t>
                      </a:r>
                      <a:endParaRPr lang="en-US" sz="1800" b="0" i="0" kern="1200" dirty="0">
                        <a:solidFill>
                          <a:srgbClr val="7030A0"/>
                        </a:solidFill>
                        <a:effectLst/>
                        <a:latin typeface="+mn-lt"/>
                        <a:ea typeface="+mn-ea"/>
                        <a:cs typeface="+mn-cs"/>
                      </a:endParaRPr>
                    </a:p>
                  </a:txBody>
                  <a:tcPr/>
                </a:tc>
                <a:extLst>
                  <a:ext uri="{0D108BD9-81ED-4DB2-BD59-A6C34878D82A}">
                    <a16:rowId xmlns:a16="http://schemas.microsoft.com/office/drawing/2014/main" val="913346300"/>
                  </a:ext>
                </a:extLst>
              </a:tr>
            </a:tbl>
          </a:graphicData>
        </a:graphic>
      </p:graphicFrame>
      <p:sp>
        <p:nvSpPr>
          <p:cNvPr id="11" name="Content Placeholder 2">
            <a:extLst>
              <a:ext uri="{FF2B5EF4-FFF2-40B4-BE49-F238E27FC236}">
                <a16:creationId xmlns:a16="http://schemas.microsoft.com/office/drawing/2014/main" id="{0D8E1C4F-40E6-451D-85B8-A0D82972A11C}"/>
              </a:ext>
            </a:extLst>
          </p:cNvPr>
          <p:cNvSpPr>
            <a:spLocks noGrp="1"/>
          </p:cNvSpPr>
          <p:nvPr>
            <p:ph idx="1"/>
          </p:nvPr>
        </p:nvSpPr>
        <p:spPr>
          <a:xfrm>
            <a:off x="5404301" y="622165"/>
            <a:ext cx="6026353" cy="1143238"/>
          </a:xfrm>
        </p:spPr>
        <p:txBody>
          <a:bodyPr>
            <a:normAutofit/>
          </a:bodyPr>
          <a:lstStyle/>
          <a:p>
            <a:r>
              <a:rPr lang="en-US" sz="2000" dirty="0"/>
              <a:t>Tutorials will be online until Jan 31 when we will </a:t>
            </a:r>
            <a:r>
              <a:rPr lang="en-US" sz="2000" dirty="0">
                <a:solidFill>
                  <a:schemeClr val="accent6"/>
                </a:solidFill>
              </a:rPr>
              <a:t>(</a:t>
            </a:r>
            <a:r>
              <a:rPr lang="en-US" sz="2000" dirty="0"/>
              <a:t>hopefully</a:t>
            </a:r>
            <a:r>
              <a:rPr lang="en-US" sz="2000" dirty="0">
                <a:solidFill>
                  <a:schemeClr val="accent6"/>
                </a:solidFill>
              </a:rPr>
              <a:t>)</a:t>
            </a:r>
            <a:r>
              <a:rPr lang="en-US" sz="2000" dirty="0"/>
              <a:t> transition to in person</a:t>
            </a:r>
            <a:r>
              <a:rPr lang="en-US" sz="2000" dirty="0">
                <a:solidFill>
                  <a:schemeClr val="accent3"/>
                </a:solidFill>
              </a:rPr>
              <a:t>.</a:t>
            </a:r>
          </a:p>
          <a:p>
            <a:r>
              <a:rPr lang="en-US" sz="2000" dirty="0"/>
              <a:t>Zoom links for tutorials can be found on Quercus</a:t>
            </a:r>
            <a:r>
              <a:rPr lang="en-US" sz="2000" dirty="0">
                <a:solidFill>
                  <a:schemeClr val="accent3"/>
                </a:solidFill>
              </a:rPr>
              <a:t>.</a:t>
            </a:r>
          </a:p>
          <a:p>
            <a:endParaRPr lang="en-US" sz="2000" dirty="0">
              <a:solidFill>
                <a:schemeClr val="accent3"/>
              </a:solidFill>
            </a:endParaRPr>
          </a:p>
        </p:txBody>
      </p:sp>
      <p:cxnSp>
        <p:nvCxnSpPr>
          <p:cNvPr id="7" name="Straight Arrow Connector 6">
            <a:extLst>
              <a:ext uri="{FF2B5EF4-FFF2-40B4-BE49-F238E27FC236}">
                <a16:creationId xmlns:a16="http://schemas.microsoft.com/office/drawing/2014/main" id="{5A9EDAB7-E9C1-422A-9D80-EE77FCDD1F8D}"/>
              </a:ext>
            </a:extLst>
          </p:cNvPr>
          <p:cNvCxnSpPr>
            <a:cxnSpLocks/>
          </p:cNvCxnSpPr>
          <p:nvPr/>
        </p:nvCxnSpPr>
        <p:spPr>
          <a:xfrm flipV="1">
            <a:off x="1864196" y="3285940"/>
            <a:ext cx="1044186" cy="18582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24807F2-ABA8-41B2-9173-8805F08D929F}"/>
              </a:ext>
            </a:extLst>
          </p:cNvPr>
          <p:cNvSpPr/>
          <p:nvPr/>
        </p:nvSpPr>
        <p:spPr>
          <a:xfrm>
            <a:off x="306767" y="5014390"/>
            <a:ext cx="1681316" cy="932098"/>
          </a:xfrm>
          <a:prstGeom prst="roundRect">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FF"/>
                </a:solidFill>
              </a:rPr>
              <a:t>Click here for content</a:t>
            </a:r>
            <a:r>
              <a:rPr lang="en-US" b="1" dirty="0">
                <a:solidFill>
                  <a:schemeClr val="accent6"/>
                </a:solidFill>
              </a:rPr>
              <a:t>.</a:t>
            </a:r>
          </a:p>
        </p:txBody>
      </p:sp>
    </p:spTree>
    <p:extLst>
      <p:ext uri="{BB962C8B-B14F-4D97-AF65-F5344CB8AC3E}">
        <p14:creationId xmlns:p14="http://schemas.microsoft.com/office/powerpoint/2010/main" val="1149195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Lab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484704981"/>
              </p:ext>
            </p:extLst>
          </p:nvPr>
        </p:nvGraphicFramePr>
        <p:xfrm>
          <a:off x="950125" y="1777200"/>
          <a:ext cx="10291750" cy="466852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470250">
                  <a:extLst>
                    <a:ext uri="{9D8B030D-6E8A-4147-A177-3AD203B41FA5}">
                      <a16:colId xmlns:a16="http://schemas.microsoft.com/office/drawing/2014/main" val="2673747565"/>
                    </a:ext>
                  </a:extLst>
                </a:gridCol>
                <a:gridCol w="1470250">
                  <a:extLst>
                    <a:ext uri="{9D8B030D-6E8A-4147-A177-3AD203B41FA5}">
                      <a16:colId xmlns:a16="http://schemas.microsoft.com/office/drawing/2014/main" val="969705540"/>
                    </a:ext>
                  </a:extLst>
                </a:gridCol>
                <a:gridCol w="1470250">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Lab Content</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r>
                        <a:rPr lang="en-US" b="1" dirty="0"/>
                        <a:t>Week 1 </a:t>
                      </a:r>
                    </a:p>
                    <a:p>
                      <a:r>
                        <a:rPr lang="en-US" sz="1400" dirty="0"/>
                        <a:t>(Jan 10 - Jan 14)</a:t>
                      </a:r>
                    </a:p>
                  </a:txBody>
                  <a:tcPr/>
                </a:tc>
                <a:tc>
                  <a:txBody>
                    <a:bodyPr/>
                    <a:lstStyle/>
                    <a:p>
                      <a:r>
                        <a:rPr lang="en-US" b="1" dirty="0">
                          <a:solidFill>
                            <a:srgbClr val="FF0000"/>
                          </a:solidFill>
                        </a:rPr>
                        <a:t>No Lab</a:t>
                      </a:r>
                    </a:p>
                  </a:txBody>
                  <a:tcPr/>
                </a:tc>
                <a:tc>
                  <a:txBody>
                    <a:bodyPr/>
                    <a:lstStyle/>
                    <a:p>
                      <a:endParaRPr lang="en-US"/>
                    </a:p>
                  </a:txBody>
                  <a:tcPr/>
                </a:tc>
                <a:tc>
                  <a:txBody>
                    <a:bodyPr/>
                    <a:lstStyle/>
                    <a:p>
                      <a:endParaRPr lang="en-US"/>
                    </a:p>
                  </a:txBody>
                  <a:tcPr/>
                </a:tc>
                <a:tc>
                  <a:txBody>
                    <a:bodyPr/>
                    <a:lstStyle/>
                    <a:p>
                      <a:r>
                        <a:rPr lang="en-US" sz="1800" b="1" i="0" kern="1200" dirty="0">
                          <a:solidFill>
                            <a:srgbClr val="FF0000"/>
                          </a:solidFill>
                          <a:effectLst/>
                          <a:latin typeface="+mn-lt"/>
                          <a:ea typeface="+mn-ea"/>
                          <a:cs typeface="+mn-cs"/>
                        </a:rPr>
                        <a:t>Lab 1 Released</a:t>
                      </a:r>
                      <a:endParaRPr lang="en-US" sz="1800" b="0" i="0" kern="1200" dirty="0">
                        <a:solidFill>
                          <a:srgbClr val="FF0000"/>
                        </a:solidFill>
                        <a:effectLst/>
                        <a:latin typeface="+mn-lt"/>
                        <a:ea typeface="+mn-ea"/>
                        <a:cs typeface="+mn-cs"/>
                      </a:endParaRPr>
                    </a:p>
                    <a:p>
                      <a:r>
                        <a:rPr lang="en-US" sz="1800" b="1" i="0" kern="1200" dirty="0">
                          <a:solidFill>
                            <a:srgbClr val="FF0000"/>
                          </a:solidFill>
                          <a:effectLst/>
                          <a:latin typeface="+mn-lt"/>
                          <a:ea typeface="+mn-ea"/>
                          <a:cs typeface="+mn-cs"/>
                        </a:rPr>
                        <a:t>18:00</a:t>
                      </a:r>
                      <a:endParaRPr lang="en-US" sz="1800" b="0" i="0" kern="1200" dirty="0">
                        <a:solidFill>
                          <a:srgbClr val="FF0000"/>
                        </a:solidFill>
                        <a:effectLst/>
                        <a:latin typeface="+mn-lt"/>
                        <a:ea typeface="+mn-ea"/>
                        <a:cs typeface="+mn-cs"/>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8755191"/>
                  </a:ext>
                </a:extLst>
              </a:tr>
              <a:tr h="370840">
                <a:tc>
                  <a:txBody>
                    <a:bodyPr/>
                    <a:lstStyle/>
                    <a:p>
                      <a:r>
                        <a:rPr lang="en-US" b="1" dirty="0"/>
                        <a:t>Week 2 </a:t>
                      </a:r>
                    </a:p>
                    <a:p>
                      <a:r>
                        <a:rPr lang="en-US" sz="1400" dirty="0"/>
                        <a:t>(Jan 17 - Jan 21)</a:t>
                      </a:r>
                    </a:p>
                  </a:txBody>
                  <a:tcPr/>
                </a:tc>
                <a:tc>
                  <a:txBody>
                    <a:bodyPr/>
                    <a:lstStyle/>
                    <a:p>
                      <a:r>
                        <a:rPr lang="en-US" b="1" dirty="0"/>
                        <a:t>Lab 1</a:t>
                      </a:r>
                    </a:p>
                  </a:txBody>
                  <a:tcPr/>
                </a:tc>
                <a:tc>
                  <a:txBody>
                    <a:bodyPr/>
                    <a:lstStyle/>
                    <a:p>
                      <a:r>
                        <a:rPr lang="nb-NO" sz="1800" b="1" i="0" kern="1200" dirty="0">
                          <a:solidFill>
                            <a:srgbClr val="7030A0"/>
                          </a:solidFill>
                          <a:effectLst/>
                          <a:latin typeface="+mn-lt"/>
                          <a:ea typeface="+mn-ea"/>
                          <a:cs typeface="+mn-cs"/>
                        </a:rPr>
                        <a:t>PR0106</a:t>
                      </a:r>
                      <a:endParaRPr lang="nb-NO" sz="1800" b="0" i="0" kern="1200" dirty="0">
                        <a:solidFill>
                          <a:srgbClr val="7030A0"/>
                        </a:solidFill>
                        <a:effectLst/>
                        <a:latin typeface="+mn-lt"/>
                        <a:ea typeface="+mn-ea"/>
                        <a:cs typeface="+mn-cs"/>
                      </a:endParaRPr>
                    </a:p>
                    <a:p>
                      <a:r>
                        <a:rPr lang="nb-NO" sz="1800" b="0" i="0" kern="1200" dirty="0">
                          <a:solidFill>
                            <a:srgbClr val="7030A0"/>
                          </a:solidFill>
                          <a:effectLst/>
                          <a:latin typeface="+mn-lt"/>
                          <a:ea typeface="+mn-ea"/>
                          <a:cs typeface="+mn-cs"/>
                        </a:rPr>
                        <a:t>09:00-11:00</a:t>
                      </a:r>
                    </a:p>
                    <a:p>
                      <a:r>
                        <a:rPr lang="nb-NO" sz="1800" b="0" i="0" kern="1200" dirty="0">
                          <a:solidFill>
                            <a:srgbClr val="7030A0"/>
                          </a:solidFill>
                          <a:effectLst/>
                          <a:latin typeface="+mn-lt"/>
                          <a:ea typeface="+mn-ea"/>
                          <a:cs typeface="+mn-cs"/>
                        </a:rPr>
                        <a:t>MY 030</a:t>
                      </a:r>
                    </a:p>
                    <a:p>
                      <a:r>
                        <a:rPr lang="nb-NO" sz="1800" b="1" i="0" kern="1200" dirty="0">
                          <a:solidFill>
                            <a:schemeClr val="accent1">
                              <a:lumMod val="75000"/>
                            </a:schemeClr>
                          </a:solidFill>
                          <a:effectLst/>
                          <a:latin typeface="+mn-lt"/>
                          <a:ea typeface="+mn-ea"/>
                          <a:cs typeface="+mn-cs"/>
                        </a:rPr>
                        <a:t>PR0108</a:t>
                      </a:r>
                      <a:endParaRPr lang="nb-NO" sz="1800" b="0" i="0" kern="1200" dirty="0">
                        <a:solidFill>
                          <a:schemeClr val="accent1">
                            <a:lumMod val="75000"/>
                          </a:schemeClr>
                        </a:solidFill>
                        <a:effectLst/>
                        <a:latin typeface="+mn-lt"/>
                        <a:ea typeface="+mn-ea"/>
                        <a:cs typeface="+mn-cs"/>
                      </a:endParaRPr>
                    </a:p>
                    <a:p>
                      <a:r>
                        <a:rPr lang="nb-NO" sz="1800" b="0" i="0" kern="1200" dirty="0">
                          <a:solidFill>
                            <a:schemeClr val="accent1">
                              <a:lumMod val="75000"/>
                            </a:schemeClr>
                          </a:solidFill>
                          <a:effectLst/>
                          <a:latin typeface="+mn-lt"/>
                          <a:ea typeface="+mn-ea"/>
                          <a:cs typeface="+mn-cs"/>
                        </a:rPr>
                        <a:t>09:00-11:00</a:t>
                      </a:r>
                    </a:p>
                    <a:p>
                      <a:r>
                        <a:rPr lang="nb-NO" sz="1800" b="0" i="0" kern="1200" dirty="0">
                          <a:solidFill>
                            <a:schemeClr val="accent1">
                              <a:lumMod val="75000"/>
                            </a:schemeClr>
                          </a:solidFill>
                          <a:effectLst/>
                          <a:latin typeface="+mn-lt"/>
                          <a:ea typeface="+mn-ea"/>
                          <a:cs typeface="+mn-cs"/>
                        </a:rPr>
                        <a:t>GB 144</a:t>
                      </a:r>
                    </a:p>
                  </a:txBody>
                  <a:tcPr/>
                </a:tc>
                <a:tc>
                  <a:txBody>
                    <a:bodyPr/>
                    <a:lstStyle/>
                    <a:p>
                      <a:r>
                        <a:rPr lang="nb-NO" sz="1800" b="1" i="0" kern="1200" dirty="0">
                          <a:solidFill>
                            <a:srgbClr val="7030A0"/>
                          </a:solidFill>
                          <a:effectLst/>
                          <a:latin typeface="+mn-lt"/>
                          <a:ea typeface="+mn-ea"/>
                          <a:cs typeface="+mn-cs"/>
                        </a:rPr>
                        <a:t>PR0107</a:t>
                      </a:r>
                      <a:endParaRPr lang="nb-NO" sz="1800" b="0" i="0" kern="1200" dirty="0">
                        <a:solidFill>
                          <a:srgbClr val="7030A0"/>
                        </a:solidFill>
                        <a:effectLst/>
                        <a:latin typeface="+mn-lt"/>
                        <a:ea typeface="+mn-ea"/>
                        <a:cs typeface="+mn-cs"/>
                      </a:endParaRPr>
                    </a:p>
                    <a:p>
                      <a:r>
                        <a:rPr lang="nb-NO" sz="1800" b="0" i="0" kern="1200" dirty="0">
                          <a:solidFill>
                            <a:srgbClr val="7030A0"/>
                          </a:solidFill>
                          <a:effectLst/>
                          <a:latin typeface="+mn-lt"/>
                          <a:ea typeface="+mn-ea"/>
                          <a:cs typeface="+mn-cs"/>
                        </a:rPr>
                        <a:t>09:00-11:00</a:t>
                      </a:r>
                    </a:p>
                    <a:p>
                      <a:r>
                        <a:rPr lang="nb-NO" sz="1800" b="0" i="0" kern="1200" dirty="0">
                          <a:solidFill>
                            <a:srgbClr val="7030A0"/>
                          </a:solidFill>
                          <a:effectLst/>
                          <a:latin typeface="+mn-lt"/>
                          <a:ea typeface="+mn-ea"/>
                          <a:cs typeface="+mn-cs"/>
                        </a:rPr>
                        <a:t>MY 030</a:t>
                      </a:r>
                    </a:p>
                    <a:p>
                      <a:r>
                        <a:rPr lang="nb-NO" sz="1800" b="1" i="0" kern="1200" dirty="0">
                          <a:solidFill>
                            <a:schemeClr val="accent1">
                              <a:lumMod val="75000"/>
                            </a:schemeClr>
                          </a:solidFill>
                          <a:effectLst/>
                          <a:latin typeface="+mn-lt"/>
                          <a:ea typeface="+mn-ea"/>
                          <a:cs typeface="+mn-cs"/>
                        </a:rPr>
                        <a:t>PR0102</a:t>
                      </a:r>
                      <a:endParaRPr lang="nb-NO" sz="1800" b="0" i="0" kern="1200" dirty="0">
                        <a:solidFill>
                          <a:schemeClr val="accent1">
                            <a:lumMod val="75000"/>
                          </a:schemeClr>
                        </a:solidFill>
                        <a:effectLst/>
                        <a:latin typeface="+mn-lt"/>
                        <a:ea typeface="+mn-ea"/>
                        <a:cs typeface="+mn-cs"/>
                      </a:endParaRPr>
                    </a:p>
                    <a:p>
                      <a:r>
                        <a:rPr lang="nb-NO" sz="1800" b="0" i="0" kern="1200" dirty="0">
                          <a:solidFill>
                            <a:schemeClr val="accent1">
                              <a:lumMod val="75000"/>
                            </a:schemeClr>
                          </a:solidFill>
                          <a:effectLst/>
                          <a:latin typeface="+mn-lt"/>
                          <a:ea typeface="+mn-ea"/>
                          <a:cs typeface="+mn-cs"/>
                        </a:rPr>
                        <a:t>16:00-18:00</a:t>
                      </a:r>
                    </a:p>
                    <a:p>
                      <a:r>
                        <a:rPr lang="nb-NO" sz="1800" b="0" i="0" kern="1200" dirty="0">
                          <a:solidFill>
                            <a:schemeClr val="accent1">
                              <a:lumMod val="75000"/>
                            </a:schemeClr>
                          </a:solidFill>
                          <a:effectLst/>
                          <a:latin typeface="+mn-lt"/>
                          <a:ea typeface="+mn-ea"/>
                          <a:cs typeface="+mn-cs"/>
                        </a:rPr>
                        <a:t>GB 144</a:t>
                      </a:r>
                    </a:p>
                  </a:txBody>
                  <a:tcPr/>
                </a:tc>
                <a:tc>
                  <a:txBody>
                    <a:bodyPr/>
                    <a:lstStyle/>
                    <a:p>
                      <a:r>
                        <a:rPr lang="en-US" sz="1800" b="1" i="0" kern="1200" dirty="0">
                          <a:solidFill>
                            <a:srgbClr val="7030A0"/>
                          </a:solidFill>
                          <a:effectLst/>
                          <a:latin typeface="+mn-lt"/>
                          <a:ea typeface="+mn-ea"/>
                          <a:cs typeface="+mn-cs"/>
                        </a:rPr>
                        <a:t>PR0104</a:t>
                      </a:r>
                      <a:endParaRPr lang="en-US" sz="1800" b="0" i="0" kern="1200" dirty="0">
                        <a:solidFill>
                          <a:srgbClr val="7030A0"/>
                        </a:solidFill>
                        <a:effectLst/>
                        <a:latin typeface="+mn-lt"/>
                        <a:ea typeface="+mn-ea"/>
                        <a:cs typeface="+mn-cs"/>
                      </a:endParaRPr>
                    </a:p>
                    <a:p>
                      <a:r>
                        <a:rPr lang="en-US" sz="1800" b="0" i="0" kern="1200" dirty="0">
                          <a:solidFill>
                            <a:srgbClr val="7030A0"/>
                          </a:solidFill>
                          <a:effectLst/>
                          <a:latin typeface="+mn-lt"/>
                          <a:ea typeface="+mn-ea"/>
                          <a:cs typeface="+mn-cs"/>
                        </a:rPr>
                        <a:t>09:00-11:00</a:t>
                      </a:r>
                    </a:p>
                    <a:p>
                      <a:r>
                        <a:rPr lang="en-US" sz="1800" b="0" i="0" kern="1200" dirty="0">
                          <a:solidFill>
                            <a:srgbClr val="7030A0"/>
                          </a:solidFill>
                          <a:effectLst/>
                          <a:latin typeface="+mn-lt"/>
                          <a:ea typeface="+mn-ea"/>
                          <a:cs typeface="+mn-cs"/>
                        </a:rPr>
                        <a:t>GB 150</a:t>
                      </a:r>
                    </a:p>
                    <a:p>
                      <a:r>
                        <a:rPr lang="en-US" sz="1800" b="1" i="0" kern="1200" dirty="0">
                          <a:solidFill>
                            <a:schemeClr val="accent1">
                              <a:lumMod val="75000"/>
                            </a:schemeClr>
                          </a:solidFill>
                          <a:effectLst/>
                          <a:latin typeface="+mn-lt"/>
                          <a:ea typeface="+mn-ea"/>
                          <a:cs typeface="+mn-cs"/>
                        </a:rPr>
                        <a:t>PR0103</a:t>
                      </a:r>
                      <a:endParaRPr lang="en-US" sz="1800" b="0" i="0" kern="1200" dirty="0">
                        <a:solidFill>
                          <a:schemeClr val="accent1">
                            <a:lumMod val="75000"/>
                          </a:schemeClr>
                        </a:solidFill>
                        <a:effectLst/>
                        <a:latin typeface="+mn-lt"/>
                        <a:ea typeface="+mn-ea"/>
                        <a:cs typeface="+mn-cs"/>
                      </a:endParaRPr>
                    </a:p>
                    <a:p>
                      <a:r>
                        <a:rPr lang="en-US" sz="1800" b="0" i="0" kern="1200" dirty="0">
                          <a:solidFill>
                            <a:schemeClr val="accent1">
                              <a:lumMod val="75000"/>
                            </a:schemeClr>
                          </a:solidFill>
                          <a:effectLst/>
                          <a:latin typeface="+mn-lt"/>
                          <a:ea typeface="+mn-ea"/>
                          <a:cs typeface="+mn-cs"/>
                        </a:rPr>
                        <a:t>13:00-15:00</a:t>
                      </a:r>
                    </a:p>
                    <a:p>
                      <a:r>
                        <a:rPr lang="en-US" sz="1800" b="0" i="0" kern="1200" dirty="0">
                          <a:solidFill>
                            <a:schemeClr val="accent1">
                              <a:lumMod val="75000"/>
                            </a:schemeClr>
                          </a:solidFill>
                          <a:effectLst/>
                          <a:latin typeface="+mn-lt"/>
                          <a:ea typeface="+mn-ea"/>
                          <a:cs typeface="+mn-cs"/>
                        </a:rPr>
                        <a:t>GB 144</a:t>
                      </a:r>
                    </a:p>
                    <a:p>
                      <a:r>
                        <a:rPr lang="en-US" sz="1800" b="1" i="0" kern="1200" dirty="0">
                          <a:solidFill>
                            <a:srgbClr val="00B050"/>
                          </a:solidFill>
                          <a:effectLst/>
                          <a:latin typeface="+mn-lt"/>
                          <a:ea typeface="+mn-ea"/>
                          <a:cs typeface="+mn-cs"/>
                        </a:rPr>
                        <a:t>PR0101</a:t>
                      </a:r>
                      <a:endParaRPr lang="en-US" sz="1800" b="0" i="0" kern="1200" dirty="0">
                        <a:solidFill>
                          <a:srgbClr val="00B050"/>
                        </a:solidFill>
                        <a:effectLst/>
                        <a:latin typeface="+mn-lt"/>
                        <a:ea typeface="+mn-ea"/>
                        <a:cs typeface="+mn-cs"/>
                      </a:endParaRPr>
                    </a:p>
                    <a:p>
                      <a:r>
                        <a:rPr lang="en-US" sz="1800" b="0" i="0" kern="1200" dirty="0">
                          <a:solidFill>
                            <a:srgbClr val="00B050"/>
                          </a:solidFill>
                          <a:effectLst/>
                          <a:latin typeface="+mn-lt"/>
                          <a:ea typeface="+mn-ea"/>
                          <a:cs typeface="+mn-cs"/>
                        </a:rPr>
                        <a:t>16:00-18:00</a:t>
                      </a:r>
                    </a:p>
                    <a:p>
                      <a:r>
                        <a:rPr lang="en-US" sz="1800" b="0" i="0" kern="1200" dirty="0">
                          <a:solidFill>
                            <a:srgbClr val="00B050"/>
                          </a:solidFill>
                          <a:effectLst/>
                          <a:latin typeface="+mn-lt"/>
                          <a:ea typeface="+mn-ea"/>
                          <a:cs typeface="+mn-cs"/>
                        </a:rPr>
                        <a:t>GB 144</a:t>
                      </a:r>
                    </a:p>
                    <a:p>
                      <a:r>
                        <a:rPr lang="en-US" sz="1800" b="1" i="0" kern="1200" dirty="0">
                          <a:solidFill>
                            <a:srgbClr val="FF0000"/>
                          </a:solidFill>
                          <a:effectLst/>
                          <a:latin typeface="+mn-lt"/>
                          <a:ea typeface="+mn-ea"/>
                          <a:cs typeface="+mn-cs"/>
                        </a:rPr>
                        <a:t>Lab 2 Released</a:t>
                      </a:r>
                      <a:endParaRPr lang="en-US" sz="1800" b="0" i="0" kern="1200" dirty="0">
                        <a:solidFill>
                          <a:srgbClr val="FF0000"/>
                        </a:solidFill>
                        <a:effectLst/>
                        <a:latin typeface="+mn-lt"/>
                        <a:ea typeface="+mn-ea"/>
                        <a:cs typeface="+mn-cs"/>
                      </a:endParaRPr>
                    </a:p>
                    <a:p>
                      <a:r>
                        <a:rPr lang="en-US" sz="1800" b="1" i="0" kern="1200" dirty="0">
                          <a:solidFill>
                            <a:srgbClr val="FF0000"/>
                          </a:solidFill>
                          <a:effectLst/>
                          <a:latin typeface="+mn-lt"/>
                          <a:ea typeface="+mn-ea"/>
                          <a:cs typeface="+mn-cs"/>
                        </a:rPr>
                        <a:t>18:00</a:t>
                      </a:r>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Lab 1 Due</a:t>
                      </a:r>
                      <a:endParaRPr lang="en-US" sz="1800" b="0" i="0" kern="1200" dirty="0">
                        <a:solidFill>
                          <a:srgbClr val="FF0000"/>
                        </a:solidFill>
                        <a:effectLst/>
                        <a:latin typeface="+mn-lt"/>
                        <a:ea typeface="+mn-ea"/>
                        <a:cs typeface="+mn-cs"/>
                      </a:endParaRPr>
                    </a:p>
                    <a:p>
                      <a:r>
                        <a:rPr lang="en-US" sz="1800" b="1" i="0" kern="1200" dirty="0">
                          <a:solidFill>
                            <a:srgbClr val="FF0000"/>
                          </a:solidFill>
                          <a:effectLst/>
                          <a:latin typeface="+mn-lt"/>
                          <a:ea typeface="+mn-ea"/>
                          <a:cs typeface="+mn-cs"/>
                        </a:rPr>
                        <a:t>23:00</a:t>
                      </a:r>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7030A0"/>
                          </a:solidFill>
                          <a:effectLst/>
                          <a:latin typeface="+mn-lt"/>
                          <a:ea typeface="+mn-ea"/>
                          <a:cs typeface="+mn-cs"/>
                        </a:rPr>
                        <a:t>PR0105</a:t>
                      </a:r>
                      <a:endParaRPr lang="en-US" sz="1800" b="0" i="0" kern="1200" dirty="0">
                        <a:solidFill>
                          <a:srgbClr val="7030A0"/>
                        </a:solidFill>
                        <a:effectLst/>
                        <a:latin typeface="+mn-lt"/>
                        <a:ea typeface="+mn-ea"/>
                        <a:cs typeface="+mn-cs"/>
                      </a:endParaRPr>
                    </a:p>
                    <a:p>
                      <a:r>
                        <a:rPr lang="en-US" sz="1800" b="0" i="0" kern="1200" dirty="0">
                          <a:solidFill>
                            <a:srgbClr val="7030A0"/>
                          </a:solidFill>
                          <a:effectLst/>
                          <a:latin typeface="+mn-lt"/>
                          <a:ea typeface="+mn-ea"/>
                          <a:cs typeface="+mn-cs"/>
                        </a:rPr>
                        <a:t>11:00-13:00</a:t>
                      </a:r>
                    </a:p>
                    <a:p>
                      <a:r>
                        <a:rPr lang="en-US" sz="1800" b="0" i="0" kern="1200" dirty="0">
                          <a:solidFill>
                            <a:srgbClr val="7030A0"/>
                          </a:solidFill>
                          <a:effectLst/>
                          <a:latin typeface="+mn-lt"/>
                          <a:ea typeface="+mn-ea"/>
                          <a:cs typeface="+mn-cs"/>
                        </a:rPr>
                        <a:t>WB 255</a:t>
                      </a:r>
                    </a:p>
                  </a:txBody>
                  <a:tcPr/>
                </a:tc>
                <a:extLst>
                  <a:ext uri="{0D108BD9-81ED-4DB2-BD59-A6C34878D82A}">
                    <a16:rowId xmlns:a16="http://schemas.microsoft.com/office/drawing/2014/main" val="913346300"/>
                  </a:ext>
                </a:extLst>
              </a:tr>
            </a:tbl>
          </a:graphicData>
        </a:graphic>
      </p:graphicFrame>
      <p:sp>
        <p:nvSpPr>
          <p:cNvPr id="11" name="Content Placeholder 2">
            <a:extLst>
              <a:ext uri="{FF2B5EF4-FFF2-40B4-BE49-F238E27FC236}">
                <a16:creationId xmlns:a16="http://schemas.microsoft.com/office/drawing/2014/main" id="{0D8E1C4F-40E6-451D-85B8-A0D82972A11C}"/>
              </a:ext>
            </a:extLst>
          </p:cNvPr>
          <p:cNvSpPr>
            <a:spLocks noGrp="1"/>
          </p:cNvSpPr>
          <p:nvPr>
            <p:ph idx="1"/>
          </p:nvPr>
        </p:nvSpPr>
        <p:spPr>
          <a:xfrm>
            <a:off x="5404301" y="622165"/>
            <a:ext cx="6026353" cy="1143238"/>
          </a:xfrm>
        </p:spPr>
        <p:txBody>
          <a:bodyPr>
            <a:normAutofit/>
          </a:bodyPr>
          <a:lstStyle/>
          <a:p>
            <a:r>
              <a:rPr lang="en-US" sz="2000" dirty="0"/>
              <a:t>Labs will be online until Jan 31 when we will </a:t>
            </a:r>
            <a:r>
              <a:rPr lang="en-US" sz="2000" dirty="0">
                <a:solidFill>
                  <a:schemeClr val="accent6"/>
                </a:solidFill>
              </a:rPr>
              <a:t>(</a:t>
            </a:r>
            <a:r>
              <a:rPr lang="en-US" sz="2000" dirty="0"/>
              <a:t>hopefully</a:t>
            </a:r>
            <a:r>
              <a:rPr lang="en-US" sz="2000" dirty="0">
                <a:solidFill>
                  <a:schemeClr val="accent6"/>
                </a:solidFill>
              </a:rPr>
              <a:t>)</a:t>
            </a:r>
            <a:r>
              <a:rPr lang="en-US" sz="2000" dirty="0"/>
              <a:t> transition to in person</a:t>
            </a:r>
            <a:r>
              <a:rPr lang="en-US" sz="2000" dirty="0">
                <a:solidFill>
                  <a:schemeClr val="accent3"/>
                </a:solidFill>
              </a:rPr>
              <a:t>.</a:t>
            </a:r>
          </a:p>
          <a:p>
            <a:r>
              <a:rPr lang="en-US" sz="2000" dirty="0"/>
              <a:t>Zoom links for labs can be found on Quercus</a:t>
            </a:r>
            <a:r>
              <a:rPr lang="en-US" sz="2000" dirty="0">
                <a:solidFill>
                  <a:schemeClr val="accent3"/>
                </a:solidFill>
              </a:rPr>
              <a:t>.</a:t>
            </a:r>
          </a:p>
          <a:p>
            <a:endParaRPr lang="en-US" sz="2000" dirty="0">
              <a:solidFill>
                <a:schemeClr val="accent3"/>
              </a:solidFill>
            </a:endParaRPr>
          </a:p>
        </p:txBody>
      </p:sp>
      <p:cxnSp>
        <p:nvCxnSpPr>
          <p:cNvPr id="14" name="Straight Arrow Connector 13">
            <a:extLst>
              <a:ext uri="{FF2B5EF4-FFF2-40B4-BE49-F238E27FC236}">
                <a16:creationId xmlns:a16="http://schemas.microsoft.com/office/drawing/2014/main" id="{92F9C0C9-58D5-4150-9668-AF73528EE070}"/>
              </a:ext>
            </a:extLst>
          </p:cNvPr>
          <p:cNvCxnSpPr>
            <a:cxnSpLocks/>
          </p:cNvCxnSpPr>
          <p:nvPr/>
        </p:nvCxnSpPr>
        <p:spPr>
          <a:xfrm flipV="1">
            <a:off x="1864196" y="3374431"/>
            <a:ext cx="943897" cy="176980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CE3F826D-88E0-4A36-BF3A-47C06A1D90C7}"/>
              </a:ext>
            </a:extLst>
          </p:cNvPr>
          <p:cNvSpPr/>
          <p:nvPr/>
        </p:nvSpPr>
        <p:spPr>
          <a:xfrm>
            <a:off x="306767" y="5014390"/>
            <a:ext cx="1681316" cy="932098"/>
          </a:xfrm>
          <a:prstGeom prst="roundRect">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FF"/>
                </a:solidFill>
              </a:rPr>
              <a:t>Click here for content</a:t>
            </a:r>
            <a:r>
              <a:rPr lang="en-US" b="1" dirty="0">
                <a:solidFill>
                  <a:schemeClr val="accent6"/>
                </a:solidFill>
              </a:rPr>
              <a:t>.</a:t>
            </a:r>
          </a:p>
        </p:txBody>
      </p:sp>
    </p:spTree>
    <p:extLst>
      <p:ext uri="{BB962C8B-B14F-4D97-AF65-F5344CB8AC3E}">
        <p14:creationId xmlns:p14="http://schemas.microsoft.com/office/powerpoint/2010/main" val="4099551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0" y="1825624"/>
            <a:ext cx="6801465" cy="4835479"/>
          </a:xfrm>
        </p:spPr>
        <p:txBody>
          <a:bodyPr>
            <a:normAutofit/>
          </a:bodyPr>
          <a:lstStyle/>
          <a:p>
            <a:r>
              <a:rPr lang="en-US" dirty="0"/>
              <a:t>Do not wait until the last minute</a:t>
            </a:r>
            <a:r>
              <a:rPr lang="en-US" dirty="0">
                <a:solidFill>
                  <a:schemeClr val="accent2"/>
                </a:solidFill>
              </a:rPr>
              <a:t>.</a:t>
            </a:r>
            <a:r>
              <a:rPr lang="en-US" dirty="0"/>
              <a:t> </a:t>
            </a:r>
          </a:p>
          <a:p>
            <a:r>
              <a:rPr lang="en-US" dirty="0"/>
              <a:t>Programming is a </a:t>
            </a:r>
            <a:r>
              <a:rPr lang="en-US" dirty="0">
                <a:solidFill>
                  <a:srgbClr val="00B050"/>
                </a:solidFill>
              </a:rPr>
              <a:t>Language</a:t>
            </a:r>
            <a:endParaRPr lang="en-US" dirty="0"/>
          </a:p>
          <a:p>
            <a:r>
              <a:rPr lang="en-US" dirty="0"/>
              <a:t>Work Together </a:t>
            </a:r>
            <a:r>
              <a:rPr lang="en-US" dirty="0">
                <a:solidFill>
                  <a:schemeClr val="accent6"/>
                </a:solidFill>
              </a:rPr>
              <a:t>(</a:t>
            </a:r>
            <a:r>
              <a:rPr lang="en-US" dirty="0"/>
              <a:t>except during the test</a:t>
            </a:r>
            <a:r>
              <a:rPr lang="en-US" dirty="0">
                <a:solidFill>
                  <a:schemeClr val="accent2"/>
                </a:solidFill>
              </a:rPr>
              <a:t>/</a:t>
            </a:r>
            <a:r>
              <a:rPr lang="en-US" dirty="0"/>
              <a:t>exam</a:t>
            </a:r>
            <a:r>
              <a:rPr lang="en-US" dirty="0">
                <a:solidFill>
                  <a:schemeClr val="accent6"/>
                </a:solidFill>
              </a:rPr>
              <a:t>)</a:t>
            </a:r>
            <a:r>
              <a:rPr lang="en-US" dirty="0">
                <a:solidFill>
                  <a:schemeClr val="accent2"/>
                </a:solidFill>
              </a:rPr>
              <a:t>:</a:t>
            </a:r>
          </a:p>
          <a:p>
            <a:r>
              <a:rPr lang="en-US" dirty="0"/>
              <a:t>Work Smart </a:t>
            </a:r>
            <a:r>
              <a:rPr lang="en-US" dirty="0">
                <a:solidFill>
                  <a:schemeClr val="accent6"/>
                </a:solidFill>
              </a:rPr>
              <a:t>(</a:t>
            </a:r>
            <a:r>
              <a:rPr lang="en-US" dirty="0"/>
              <a:t>effort doesn</a:t>
            </a:r>
            <a:r>
              <a:rPr lang="en-US" dirty="0">
                <a:solidFill>
                  <a:schemeClr val="accent2"/>
                </a:solidFill>
              </a:rPr>
              <a:t>’</a:t>
            </a:r>
            <a:r>
              <a:rPr lang="en-US" dirty="0"/>
              <a:t>t necessarily equal progress</a:t>
            </a:r>
            <a:r>
              <a:rPr lang="en-US" dirty="0">
                <a:solidFill>
                  <a:schemeClr val="accent6"/>
                </a:solidFill>
              </a:rPr>
              <a:t>)</a:t>
            </a:r>
            <a:r>
              <a:rPr lang="en-US" dirty="0">
                <a:solidFill>
                  <a:schemeClr val="accent2"/>
                </a:solidFill>
              </a:rPr>
              <a:t>.</a:t>
            </a:r>
          </a:p>
          <a:p>
            <a:r>
              <a:rPr lang="en-US" dirty="0"/>
              <a:t>Time Management</a:t>
            </a:r>
            <a:r>
              <a:rPr lang="en-US" dirty="0">
                <a:solidFill>
                  <a:schemeClr val="accent2"/>
                </a:solidFill>
              </a:rPr>
              <a:t>.</a:t>
            </a:r>
          </a:p>
          <a:p>
            <a:r>
              <a:rPr lang="en-US" dirty="0"/>
              <a:t>Know when (</a:t>
            </a:r>
            <a:r>
              <a:rPr lang="en-US" u="sng" dirty="0"/>
              <a:t>and how</a:t>
            </a:r>
            <a:r>
              <a:rPr lang="en-US" dirty="0"/>
              <a:t>) to ask for help</a:t>
            </a:r>
            <a:r>
              <a:rPr lang="en-US" dirty="0">
                <a:solidFill>
                  <a:schemeClr val="accent2"/>
                </a:solidFill>
              </a:rPr>
              <a:t>.</a:t>
            </a: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3"/>
            </a:solidFill>
          </a:ln>
        </p:spPr>
      </p:pic>
    </p:spTree>
    <p:extLst>
      <p:ext uri="{BB962C8B-B14F-4D97-AF65-F5344CB8AC3E}">
        <p14:creationId xmlns:p14="http://schemas.microsoft.com/office/powerpoint/2010/main" val="2900624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B6ADF-DB93-4CDA-8B26-F80B2B7D6A87}"/>
              </a:ext>
            </a:extLst>
          </p:cNvPr>
          <p:cNvSpPr/>
          <p:nvPr/>
        </p:nvSpPr>
        <p:spPr>
          <a:xfrm>
            <a:off x="7250307" y="495545"/>
            <a:ext cx="4941693" cy="6235619"/>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hat is Python Coding? | Coding for Kids Ages 11+ | Juni Learning">
            <a:extLst>
              <a:ext uri="{FF2B5EF4-FFF2-40B4-BE49-F238E27FC236}">
                <a16:creationId xmlns:a16="http://schemas.microsoft.com/office/drawing/2014/main" id="{9EED29EF-7B11-446B-A117-001DA3E88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8"/>
          <a:stretch/>
        </p:blipFill>
        <p:spPr bwMode="auto">
          <a:xfrm>
            <a:off x="-1" y="495545"/>
            <a:ext cx="7684936"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11099-1B36-43E0-9CF2-00405C2D2E95}"/>
              </a:ext>
            </a:extLst>
          </p:cNvPr>
          <p:cNvSpPr>
            <a:spLocks noGrp="1"/>
          </p:cNvSpPr>
          <p:nvPr>
            <p:ph type="title"/>
          </p:nvPr>
        </p:nvSpPr>
        <p:spPr>
          <a:xfrm>
            <a:off x="5167835" y="727514"/>
            <a:ext cx="6807859" cy="656148"/>
          </a:xfrm>
        </p:spPr>
        <p:txBody>
          <a:bodyPr>
            <a:normAutofit fontScale="90000"/>
          </a:bodyPr>
          <a:lstStyle/>
          <a:p>
            <a:pPr algn="r"/>
            <a:r>
              <a:rPr lang="en-US" dirty="0"/>
              <a:t>What is this course all about</a:t>
            </a:r>
            <a:r>
              <a:rPr lang="en-US" dirty="0">
                <a:solidFill>
                  <a:schemeClr val="accent3"/>
                </a:solidFill>
              </a:rPr>
              <a:t>?</a:t>
            </a:r>
          </a:p>
        </p:txBody>
      </p:sp>
      <p:sp>
        <p:nvSpPr>
          <p:cNvPr id="3" name="Content Placeholder 2">
            <a:extLst>
              <a:ext uri="{FF2B5EF4-FFF2-40B4-BE49-F238E27FC236}">
                <a16:creationId xmlns:a16="http://schemas.microsoft.com/office/drawing/2014/main" id="{7696832F-C8A0-41BC-B793-865423EA6ABA}"/>
              </a:ext>
            </a:extLst>
          </p:cNvPr>
          <p:cNvSpPr>
            <a:spLocks noGrp="1"/>
          </p:cNvSpPr>
          <p:nvPr>
            <p:ph idx="1"/>
          </p:nvPr>
        </p:nvSpPr>
        <p:spPr>
          <a:xfrm>
            <a:off x="7805363" y="1825624"/>
            <a:ext cx="4170332" cy="4471569"/>
          </a:xfrm>
        </p:spPr>
        <p:txBody>
          <a:bodyPr>
            <a:normAutofit fontScale="92500" lnSpcReduction="10000"/>
          </a:bodyPr>
          <a:lstStyle/>
          <a:p>
            <a:r>
              <a:rPr lang="en-US" sz="4000" dirty="0"/>
              <a:t>Learn the </a:t>
            </a:r>
            <a:r>
              <a:rPr lang="en-US" sz="4000" b="1" dirty="0">
                <a:solidFill>
                  <a:schemeClr val="accent6"/>
                </a:solidFill>
              </a:rPr>
              <a:t>fundamentals</a:t>
            </a:r>
            <a:r>
              <a:rPr lang="en-US" sz="4000" dirty="0"/>
              <a:t> of programming</a:t>
            </a:r>
            <a:r>
              <a:rPr lang="en-US" sz="4000" dirty="0">
                <a:solidFill>
                  <a:schemeClr val="accent3"/>
                </a:solidFill>
              </a:rPr>
              <a:t>.</a:t>
            </a:r>
          </a:p>
          <a:p>
            <a:r>
              <a:rPr lang="en-US" sz="4000" b="1" dirty="0">
                <a:solidFill>
                  <a:schemeClr val="accent6"/>
                </a:solidFill>
              </a:rPr>
              <a:t>Programming as a tool </a:t>
            </a:r>
            <a:r>
              <a:rPr lang="en-US" sz="4000" dirty="0"/>
              <a:t>used in engineering</a:t>
            </a:r>
            <a:r>
              <a:rPr lang="en-US" sz="4000" dirty="0">
                <a:solidFill>
                  <a:schemeClr val="accent3"/>
                </a:solidFill>
              </a:rPr>
              <a:t>.</a:t>
            </a:r>
          </a:p>
          <a:p>
            <a:r>
              <a:rPr lang="en-US" sz="4000" b="1" dirty="0">
                <a:solidFill>
                  <a:schemeClr val="accent6"/>
                </a:solidFill>
              </a:rPr>
              <a:t>Engineering design </a:t>
            </a:r>
            <a:r>
              <a:rPr lang="en-US" sz="4000" dirty="0"/>
              <a:t>through programming</a:t>
            </a:r>
            <a:r>
              <a:rPr lang="en-US" sz="4000" dirty="0">
                <a:solidFill>
                  <a:schemeClr val="accent3"/>
                </a:solidFill>
              </a:rPr>
              <a:t>.</a:t>
            </a:r>
          </a:p>
          <a:p>
            <a:endParaRPr lang="en-US" sz="4000" dirty="0"/>
          </a:p>
        </p:txBody>
      </p:sp>
    </p:spTree>
    <p:extLst>
      <p:ext uri="{BB962C8B-B14F-4D97-AF65-F5344CB8AC3E}">
        <p14:creationId xmlns:p14="http://schemas.microsoft.com/office/powerpoint/2010/main" val="1317514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p>
        </p:txBody>
      </p:sp>
      <p:pic>
        <p:nvPicPr>
          <p:cNvPr id="13314" name="Picture 2" descr="Why Toronto is the Right Place for your Business | StartUp HERE Toronto">
            <a:extLst>
              <a:ext uri="{FF2B5EF4-FFF2-40B4-BE49-F238E27FC236}">
                <a16:creationId xmlns:a16="http://schemas.microsoft.com/office/drawing/2014/main" id="{9D1244F4-8920-44A1-BF2B-675252F51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045" y="727514"/>
            <a:ext cx="3215304" cy="10068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amsung Galaxy S21 5G Phantom Grey (angled view)">
            <a:extLst>
              <a:ext uri="{FF2B5EF4-FFF2-40B4-BE49-F238E27FC236}">
                <a16:creationId xmlns:a16="http://schemas.microsoft.com/office/drawing/2014/main" id="{A9B2692E-2DE4-445B-B405-75CFA71C2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78" r="29101"/>
          <a:stretch/>
        </p:blipFill>
        <p:spPr bwMode="auto">
          <a:xfrm>
            <a:off x="351612" y="2065589"/>
            <a:ext cx="1756548" cy="422037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oT Sensors | Humidity, Temperature Sensor and more">
            <a:extLst>
              <a:ext uri="{FF2B5EF4-FFF2-40B4-BE49-F238E27FC236}">
                <a16:creationId xmlns:a16="http://schemas.microsoft.com/office/drawing/2014/main" id="{BB7FE5EC-E3D0-4EBB-A853-C962CA47D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603" y="1691708"/>
            <a:ext cx="6176214" cy="181185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C28FFB0B-B5E8-4287-9231-F9250E610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3582" y="2065589"/>
            <a:ext cx="2262403" cy="1603478"/>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Regaining Control of Technology One Microchip at a Time">
            <a:extLst>
              <a:ext uri="{FF2B5EF4-FFF2-40B4-BE49-F238E27FC236}">
                <a16:creationId xmlns:a16="http://schemas.microsoft.com/office/drawing/2014/main" id="{FF6119A2-145E-4821-B2E7-2A2560A34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491" y="4280714"/>
            <a:ext cx="4697727" cy="244952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esla Model S Transparent Image | PNG Arts">
            <a:extLst>
              <a:ext uri="{FF2B5EF4-FFF2-40B4-BE49-F238E27FC236}">
                <a16:creationId xmlns:a16="http://schemas.microsoft.com/office/drawing/2014/main" id="{A46F140F-B4C2-4C7E-9CAE-4FA64CCF8C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123" t="12534" r="8076" b="8136"/>
          <a:stretch/>
        </p:blipFill>
        <p:spPr bwMode="auto">
          <a:xfrm>
            <a:off x="6607433" y="3763788"/>
            <a:ext cx="5492299" cy="294377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Watch SE 40mm Alum/Space Grey/Midnight Sport (default) 107337">
            <a:extLst>
              <a:ext uri="{FF2B5EF4-FFF2-40B4-BE49-F238E27FC236}">
                <a16:creationId xmlns:a16="http://schemas.microsoft.com/office/drawing/2014/main" id="{763B5CF5-DF56-4889-B811-9FE77DB1DB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2726" y="3429000"/>
            <a:ext cx="2262403" cy="2262403"/>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DJI Mavic Pro Drone Transparent | PNG All">
            <a:extLst>
              <a:ext uri="{FF2B5EF4-FFF2-40B4-BE49-F238E27FC236}">
                <a16:creationId xmlns:a16="http://schemas.microsoft.com/office/drawing/2014/main" id="{0B087FE6-351F-4A46-9A26-DD1AA09044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343" b="21818"/>
          <a:stretch/>
        </p:blipFill>
        <p:spPr bwMode="auto">
          <a:xfrm>
            <a:off x="5892930" y="637686"/>
            <a:ext cx="2245566" cy="1186535"/>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Press Release: Global Sales Expansion | Boston Dynamics">
            <a:extLst>
              <a:ext uri="{FF2B5EF4-FFF2-40B4-BE49-F238E27FC236}">
                <a16:creationId xmlns:a16="http://schemas.microsoft.com/office/drawing/2014/main" id="{84F63A90-1BAA-427C-9D5D-7DD4AAAB93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1566" y="3325077"/>
            <a:ext cx="2394320" cy="134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916C-E1F6-4FA9-869D-2938FD3ED873}"/>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endParaRPr lang="en-US" dirty="0"/>
          </a:p>
        </p:txBody>
      </p:sp>
      <p:sp>
        <p:nvSpPr>
          <p:cNvPr id="3" name="Content Placeholder 2">
            <a:extLst>
              <a:ext uri="{FF2B5EF4-FFF2-40B4-BE49-F238E27FC236}">
                <a16:creationId xmlns:a16="http://schemas.microsoft.com/office/drawing/2014/main" id="{8AD01ED9-6262-4AC8-856D-EBCCFF686800}"/>
              </a:ext>
            </a:extLst>
          </p:cNvPr>
          <p:cNvSpPr>
            <a:spLocks noGrp="1"/>
          </p:cNvSpPr>
          <p:nvPr>
            <p:ph idx="1"/>
          </p:nvPr>
        </p:nvSpPr>
        <p:spPr>
          <a:xfrm>
            <a:off x="838201" y="1825624"/>
            <a:ext cx="4689494" cy="4835479"/>
          </a:xfrm>
        </p:spPr>
        <p:txBody>
          <a:bodyPr>
            <a:normAutofit lnSpcReduction="10000"/>
          </a:bodyPr>
          <a:lstStyle/>
          <a:p>
            <a:r>
              <a:rPr lang="en-US" dirty="0"/>
              <a:t>Computers are everywhere</a:t>
            </a:r>
            <a:r>
              <a:rPr lang="en-US" dirty="0">
                <a:solidFill>
                  <a:schemeClr val="accent3"/>
                </a:solidFill>
              </a:rPr>
              <a:t>:</a:t>
            </a:r>
          </a:p>
          <a:p>
            <a:pPr lvl="1"/>
            <a:r>
              <a:rPr lang="en-US" dirty="0"/>
              <a:t>Learn to interact with them</a:t>
            </a:r>
            <a:r>
              <a:rPr lang="en-US" dirty="0">
                <a:solidFill>
                  <a:schemeClr val="accent3"/>
                </a:solidFill>
              </a:rPr>
              <a:t>.</a:t>
            </a:r>
          </a:p>
          <a:p>
            <a:pPr lvl="1"/>
            <a:r>
              <a:rPr lang="en-US" dirty="0"/>
              <a:t>Simplifies our jobs</a:t>
            </a:r>
            <a:r>
              <a:rPr lang="en-US" dirty="0">
                <a:solidFill>
                  <a:schemeClr val="accent3"/>
                </a:solidFill>
              </a:rPr>
              <a:t>.</a:t>
            </a:r>
          </a:p>
          <a:p>
            <a:r>
              <a:rPr lang="en-US" dirty="0"/>
              <a:t>Entrepreneurial opportunities </a:t>
            </a:r>
            <a:r>
              <a:rPr lang="en-US" dirty="0">
                <a:solidFill>
                  <a:schemeClr val="accent6"/>
                </a:solidFill>
              </a:rPr>
              <a:t>(</a:t>
            </a:r>
            <a:r>
              <a:rPr lang="en-US" dirty="0"/>
              <a:t>$$$</a:t>
            </a:r>
            <a:r>
              <a:rPr lang="en-US" dirty="0">
                <a:solidFill>
                  <a:schemeClr val="accent6"/>
                </a:solidFill>
              </a:rPr>
              <a:t>)</a:t>
            </a:r>
            <a:r>
              <a:rPr lang="en-US" dirty="0">
                <a:solidFill>
                  <a:schemeClr val="accent3"/>
                </a:solidFill>
              </a:rPr>
              <a:t>.</a:t>
            </a:r>
          </a:p>
          <a:p>
            <a:r>
              <a:rPr lang="en-US" dirty="0"/>
              <a:t>Necessary for engineering jobs</a:t>
            </a:r>
            <a:r>
              <a:rPr lang="en-US" dirty="0">
                <a:solidFill>
                  <a:schemeClr val="accent3"/>
                </a:solidFill>
              </a:rPr>
              <a:t>.</a:t>
            </a:r>
          </a:p>
          <a:p>
            <a:r>
              <a:rPr lang="en-US" dirty="0"/>
              <a:t>Research and development</a:t>
            </a:r>
            <a:r>
              <a:rPr lang="en-US" dirty="0">
                <a:solidFill>
                  <a:schemeClr val="accent3"/>
                </a:solidFill>
              </a:rPr>
              <a:t>.</a:t>
            </a:r>
          </a:p>
          <a:p>
            <a:r>
              <a:rPr lang="en-US" dirty="0"/>
              <a:t>Because it’s fun</a:t>
            </a:r>
            <a:r>
              <a:rPr lang="en-US" dirty="0">
                <a:solidFill>
                  <a:schemeClr val="accent3"/>
                </a:solidFill>
              </a:rPr>
              <a:t>!</a:t>
            </a:r>
          </a:p>
          <a:p>
            <a:endParaRPr lang="en-US" dirty="0"/>
          </a:p>
        </p:txBody>
      </p:sp>
      <p:sp>
        <p:nvSpPr>
          <p:cNvPr id="4" name="Rectangle 3">
            <a:extLst>
              <a:ext uri="{FF2B5EF4-FFF2-40B4-BE49-F238E27FC236}">
                <a16:creationId xmlns:a16="http://schemas.microsoft.com/office/drawing/2014/main" id="{FDC4834D-3A86-4451-9ECE-D53D96603409}"/>
              </a:ext>
            </a:extLst>
          </p:cNvPr>
          <p:cNvSpPr/>
          <p:nvPr/>
        </p:nvSpPr>
        <p:spPr>
          <a:xfrm>
            <a:off x="5961413" y="2561476"/>
            <a:ext cx="6225687" cy="417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2">
            <a:extLst>
              <a:ext uri="{FF2B5EF4-FFF2-40B4-BE49-F238E27FC236}">
                <a16:creationId xmlns:a16="http://schemas.microsoft.com/office/drawing/2014/main" id="{AA8A7B5A-E7FD-48C9-87C2-3436791A5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239"/>
          <a:stretch/>
        </p:blipFill>
        <p:spPr bwMode="auto">
          <a:xfrm>
            <a:off x="9316494" y="589003"/>
            <a:ext cx="2772705" cy="65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B697AB0F-9F33-4452-9F13-B8F53B8A3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0259"/>
            <a:ext cx="6095999" cy="4067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987599-C4B9-492E-82EF-434871159EE8}"/>
              </a:ext>
            </a:extLst>
          </p:cNvPr>
          <p:cNvSpPr txBox="1"/>
          <p:nvPr/>
        </p:nvSpPr>
        <p:spPr>
          <a:xfrm>
            <a:off x="6091102"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Owner</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McEwen Mining Inc</a:t>
            </a:r>
            <a:r>
              <a:rPr lang="en-US" sz="1400" b="1" dirty="0">
                <a:solidFill>
                  <a:srgbClr val="FA930D"/>
                </a:solidFill>
                <a:latin typeface="Segoe UI" panose="020B0502040204020203" pitchFamily="34" charset="0"/>
                <a:cs typeface="Segoe UI" panose="020B0502040204020203" pitchFamily="34" charset="0"/>
              </a:rPr>
              <a:t>.</a:t>
            </a:r>
            <a:endParaRPr lang="en-CA" sz="1400" b="1" dirty="0">
              <a:solidFill>
                <a:srgbClr val="FA930D"/>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73D62F0-1324-46EC-B2DC-347C685359D8}"/>
              </a:ext>
            </a:extLst>
          </p:cNvPr>
          <p:cNvSpPr txBox="1"/>
          <p:nvPr/>
        </p:nvSpPr>
        <p:spPr>
          <a:xfrm>
            <a:off x="6697682" y="3367440"/>
            <a:ext cx="1894115"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CEO </a:t>
            </a:r>
            <a:r>
              <a:rPr lang="en-US" sz="1400" dirty="0">
                <a:solidFill>
                  <a:srgbClr val="FA930D"/>
                </a:solidFill>
                <a:latin typeface="Segoe UI" panose="020B0502040204020203" pitchFamily="34" charset="0"/>
                <a:cs typeface="Segoe UI" panose="020B0502040204020203" pitchFamily="34" charset="0"/>
              </a:rPr>
              <a:t>of </a:t>
            </a:r>
            <a:r>
              <a:rPr lang="en-US" sz="1400" b="1" dirty="0">
                <a:solidFill>
                  <a:srgbClr val="FFFFFF"/>
                </a:solidFill>
                <a:latin typeface="Segoe UI" panose="020B0502040204020203" pitchFamily="34" charset="0"/>
                <a:cs typeface="Segoe UI" panose="020B0502040204020203" pitchFamily="34" charset="0"/>
              </a:rPr>
              <a:t>Franco</a:t>
            </a:r>
            <a:r>
              <a:rPr lang="en-US" sz="1400" b="1" dirty="0">
                <a:solidFill>
                  <a:srgbClr val="FA930D"/>
                </a:solidFill>
                <a:latin typeface="Segoe UI" panose="020B0502040204020203" pitchFamily="34" charset="0"/>
                <a:cs typeface="Segoe UI" panose="020B0502040204020203" pitchFamily="34" charset="0"/>
              </a:rPr>
              <a:t>-</a:t>
            </a:r>
            <a:r>
              <a:rPr lang="en-US" sz="1400" b="1" dirty="0">
                <a:solidFill>
                  <a:srgbClr val="FFFFFF"/>
                </a:solidFill>
                <a:latin typeface="Segoe UI" panose="020B0502040204020203" pitchFamily="34" charset="0"/>
                <a:cs typeface="Segoe UI" panose="020B0502040204020203" pitchFamily="34" charset="0"/>
              </a:rPr>
              <a:t>Nevada Corporation  </a:t>
            </a:r>
            <a:endParaRPr lang="en-CA" sz="1400" b="1" dirty="0">
              <a:solidFill>
                <a:srgbClr val="FFFFFF"/>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FEB8185-6385-4D4B-81B0-3CCC4BF9DA84}"/>
              </a:ext>
            </a:extLst>
          </p:cNvPr>
          <p:cNvSpPr txBox="1"/>
          <p:nvPr/>
        </p:nvSpPr>
        <p:spPr>
          <a:xfrm>
            <a:off x="8083658"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President</a:t>
            </a:r>
            <a:r>
              <a:rPr lang="en-US" sz="1400" dirty="0">
                <a:solidFill>
                  <a:srgbClr val="FA930D"/>
                </a:solidFill>
                <a:latin typeface="Segoe UI" panose="020B0502040204020203" pitchFamily="34" charset="0"/>
                <a:cs typeface="Segoe UI" panose="020B0502040204020203" pitchFamily="34" charset="0"/>
              </a:rPr>
              <a:t> 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Cisco</a:t>
            </a:r>
            <a:r>
              <a:rPr lang="en-US" sz="1400" b="1"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Systems Canada</a:t>
            </a:r>
            <a:endParaRPr lang="en-CA" sz="1400" b="1" dirty="0">
              <a:solidFill>
                <a:srgbClr val="FFFFFF"/>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2D4D596C-39B9-49C7-943C-28AE9F62F40B}"/>
              </a:ext>
            </a:extLst>
          </p:cNvPr>
          <p:cNvSpPr txBox="1"/>
          <p:nvPr/>
        </p:nvSpPr>
        <p:spPr>
          <a:xfrm>
            <a:off x="9268692" y="3325296"/>
            <a:ext cx="1496290"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SHARK</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on</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FFFFF"/>
                </a:solidFill>
                <a:latin typeface="Segoe UI" panose="020B0502040204020203" pitchFamily="34" charset="0"/>
                <a:cs typeface="Segoe UI" panose="020B0502040204020203" pitchFamily="34" charset="0"/>
              </a:rPr>
              <a:t>ABC</a:t>
            </a:r>
            <a:r>
              <a:rPr lang="en-US" sz="1400" dirty="0">
                <a:solidFill>
                  <a:srgbClr val="FA930D"/>
                </a:solidFill>
                <a:latin typeface="Segoe UI" panose="020B0502040204020203" pitchFamily="34" charset="0"/>
                <a:cs typeface="Segoe UI" panose="020B0502040204020203" pitchFamily="34" charset="0"/>
              </a:rPr>
              <a:t>’</a:t>
            </a:r>
            <a:r>
              <a:rPr lang="en-US" sz="1400" dirty="0">
                <a:solidFill>
                  <a:srgbClr val="FFFFFF"/>
                </a:solidFill>
                <a:latin typeface="Segoe UI" panose="020B0502040204020203" pitchFamily="34" charset="0"/>
                <a:cs typeface="Segoe UI" panose="020B0502040204020203" pitchFamily="34" charset="0"/>
              </a:rPr>
              <a:t>s</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Shark Tank</a:t>
            </a:r>
            <a:endParaRPr lang="en-CA" sz="1400" b="1" dirty="0">
              <a:solidFill>
                <a:srgbClr val="FFFFFF"/>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1FD53B99-A786-4AD5-A0A6-9080311E166D}"/>
              </a:ext>
            </a:extLst>
          </p:cNvPr>
          <p:cNvSpPr txBox="1"/>
          <p:nvPr/>
        </p:nvSpPr>
        <p:spPr>
          <a:xfrm>
            <a:off x="10551437" y="2974394"/>
            <a:ext cx="1604725" cy="307777"/>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COO</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Goldcorp</a:t>
            </a:r>
            <a:endParaRPr lang="en-CA" sz="1400" b="1" dirty="0">
              <a:solidFill>
                <a:srgbClr val="FFFFFF"/>
              </a:solidFill>
              <a:latin typeface="Segoe UI" panose="020B0502040204020203" pitchFamily="34" charset="0"/>
              <a:cs typeface="Segoe UI" panose="020B0502040204020203" pitchFamily="34" charset="0"/>
            </a:endParaRPr>
          </a:p>
        </p:txBody>
      </p:sp>
      <p:pic>
        <p:nvPicPr>
          <p:cNvPr id="12" name="Picture 2" descr="Sebastian Goodfellow">
            <a:extLst>
              <a:ext uri="{FF2B5EF4-FFF2-40B4-BE49-F238E27FC236}">
                <a16:creationId xmlns:a16="http://schemas.microsoft.com/office/drawing/2014/main" id="{00C21A4F-7E41-4BB9-A594-49C16A8D1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378" y="810297"/>
            <a:ext cx="1449946" cy="144994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2" descr="Kore GeoSystems">
            <a:extLst>
              <a:ext uri="{FF2B5EF4-FFF2-40B4-BE49-F238E27FC236}">
                <a16:creationId xmlns:a16="http://schemas.microsoft.com/office/drawing/2014/main" id="{1D30E369-2577-4A3F-95A1-49E84C58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9998" y="1484893"/>
            <a:ext cx="1573332" cy="5216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84E5E79-D8C5-44DB-BBE9-D2558FA9173D}"/>
              </a:ext>
            </a:extLst>
          </p:cNvPr>
          <p:cNvSpPr txBox="1"/>
          <p:nvPr/>
        </p:nvSpPr>
        <p:spPr>
          <a:xfrm>
            <a:off x="7586571" y="2018749"/>
            <a:ext cx="2520498" cy="369332"/>
          </a:xfrm>
          <a:prstGeom prst="rect">
            <a:avLst/>
          </a:prstGeom>
          <a:noFill/>
        </p:spPr>
        <p:txBody>
          <a:bodyPr wrap="none" rtlCol="0">
            <a:spAutoFit/>
          </a:bodyPr>
          <a:lstStyle/>
          <a:p>
            <a:r>
              <a:rPr lang="en-US" dirty="0">
                <a:solidFill>
                  <a:schemeClr val="accent6"/>
                </a:solidFill>
              </a:rPr>
              <a:t>$</a:t>
            </a:r>
            <a:r>
              <a:rPr lang="en-US" dirty="0">
                <a:solidFill>
                  <a:srgbClr val="FFFFFF"/>
                </a:solidFill>
              </a:rPr>
              <a:t>1</a:t>
            </a:r>
            <a:r>
              <a:rPr lang="en-US" dirty="0">
                <a:solidFill>
                  <a:schemeClr val="accent6"/>
                </a:solidFill>
              </a:rPr>
              <a:t>,</a:t>
            </a:r>
            <a:r>
              <a:rPr lang="en-US" dirty="0">
                <a:solidFill>
                  <a:srgbClr val="FFFFFF"/>
                </a:solidFill>
              </a:rPr>
              <a:t>000</a:t>
            </a:r>
            <a:r>
              <a:rPr lang="en-US" dirty="0">
                <a:solidFill>
                  <a:schemeClr val="accent6"/>
                </a:solidFill>
              </a:rPr>
              <a:t>,</a:t>
            </a:r>
            <a:r>
              <a:rPr lang="en-US" dirty="0">
                <a:solidFill>
                  <a:srgbClr val="FFFFFF"/>
                </a:solidFill>
              </a:rPr>
              <a:t>000 Investment</a:t>
            </a:r>
            <a:r>
              <a:rPr lang="en-US" dirty="0">
                <a:solidFill>
                  <a:schemeClr val="accent6"/>
                </a:solidFill>
              </a:rPr>
              <a:t>.</a:t>
            </a:r>
          </a:p>
        </p:txBody>
      </p:sp>
    </p:spTree>
    <p:extLst>
      <p:ext uri="{BB962C8B-B14F-4D97-AF65-F5344CB8AC3E}">
        <p14:creationId xmlns:p14="http://schemas.microsoft.com/office/powerpoint/2010/main" val="332307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Teaching Team</a:t>
            </a:r>
          </a:p>
        </p:txBody>
      </p:sp>
      <p:pic>
        <p:nvPicPr>
          <p:cNvPr id="1026" name="Picture 2" descr="Katia Ossetchkina – Grasselli&amp;#39;s Geomechanics Group">
            <a:extLst>
              <a:ext uri="{FF2B5EF4-FFF2-40B4-BE49-F238E27FC236}">
                <a16:creationId xmlns:a16="http://schemas.microsoft.com/office/drawing/2014/main" id="{EC966EEB-234F-4097-9F1A-E5760A469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675"/>
          <a:stretch/>
        </p:blipFill>
        <p:spPr bwMode="auto">
          <a:xfrm>
            <a:off x="9178076" y="2401035"/>
            <a:ext cx="2551113" cy="2580154"/>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2" descr="Sebastian Goodfellow">
            <a:extLst>
              <a:ext uri="{FF2B5EF4-FFF2-40B4-BE49-F238E27FC236}">
                <a16:creationId xmlns:a16="http://schemas.microsoft.com/office/drawing/2014/main" id="{6E0FC0AB-5B88-4499-A02A-A9F3A20D4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28" y="2401036"/>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03" y="2401036"/>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4232B3-7264-43C7-8130-3A2945C199D0}"/>
              </a:ext>
            </a:extLst>
          </p:cNvPr>
          <p:cNvSpPr txBox="1"/>
          <p:nvPr/>
        </p:nvSpPr>
        <p:spPr>
          <a:xfrm>
            <a:off x="1038839" y="5204043"/>
            <a:ext cx="1490281" cy="830997"/>
          </a:xfrm>
          <a:prstGeom prst="rect">
            <a:avLst/>
          </a:prstGeom>
          <a:noFill/>
        </p:spPr>
        <p:txBody>
          <a:bodyPr wrap="none" rtlCol="0">
            <a:spAutoFit/>
          </a:bodyPr>
          <a:lstStyle/>
          <a:p>
            <a:pPr algn="ctr"/>
            <a:r>
              <a:rPr lang="en-US" sz="2400" b="1" dirty="0">
                <a:solidFill>
                  <a:srgbClr val="FFFFFF"/>
                </a:solidFill>
              </a:rPr>
              <a:t>Ben</a:t>
            </a:r>
          </a:p>
          <a:p>
            <a:pPr algn="ctr"/>
            <a:r>
              <a:rPr lang="en-US" sz="2400" dirty="0">
                <a:solidFill>
                  <a:srgbClr val="FFFFFF"/>
                </a:solidFill>
              </a:rPr>
              <a:t>Instructor</a:t>
            </a:r>
          </a:p>
        </p:txBody>
      </p:sp>
      <p:sp>
        <p:nvSpPr>
          <p:cNvPr id="10" name="TextBox 9">
            <a:extLst>
              <a:ext uri="{FF2B5EF4-FFF2-40B4-BE49-F238E27FC236}">
                <a16:creationId xmlns:a16="http://schemas.microsoft.com/office/drawing/2014/main" id="{F2D60A08-1363-4CDE-ADDA-580369B48490}"/>
              </a:ext>
            </a:extLst>
          </p:cNvPr>
          <p:cNvSpPr txBox="1"/>
          <p:nvPr/>
        </p:nvSpPr>
        <p:spPr>
          <a:xfrm>
            <a:off x="3933563" y="5204043"/>
            <a:ext cx="1490281" cy="830997"/>
          </a:xfrm>
          <a:prstGeom prst="rect">
            <a:avLst/>
          </a:prstGeom>
          <a:noFill/>
        </p:spPr>
        <p:txBody>
          <a:bodyPr wrap="none" rtlCol="0">
            <a:spAutoFit/>
          </a:bodyPr>
          <a:lstStyle/>
          <a:p>
            <a:pPr algn="ctr"/>
            <a:r>
              <a:rPr lang="en-US" sz="2400" b="1" dirty="0">
                <a:solidFill>
                  <a:srgbClr val="FFFFFF"/>
                </a:solidFill>
              </a:rPr>
              <a:t>Seb</a:t>
            </a:r>
          </a:p>
          <a:p>
            <a:pPr algn="ctr"/>
            <a:r>
              <a:rPr lang="en-US" sz="2400" dirty="0">
                <a:solidFill>
                  <a:srgbClr val="FFFFFF"/>
                </a:solidFill>
              </a:rPr>
              <a:t>Instructor</a:t>
            </a:r>
          </a:p>
        </p:txBody>
      </p:sp>
      <p:sp>
        <p:nvSpPr>
          <p:cNvPr id="11" name="TextBox 10">
            <a:extLst>
              <a:ext uri="{FF2B5EF4-FFF2-40B4-BE49-F238E27FC236}">
                <a16:creationId xmlns:a16="http://schemas.microsoft.com/office/drawing/2014/main" id="{165DAA68-EF82-4511-BAE4-77CB9E9C3247}"/>
              </a:ext>
            </a:extLst>
          </p:cNvPr>
          <p:cNvSpPr txBox="1"/>
          <p:nvPr/>
        </p:nvSpPr>
        <p:spPr>
          <a:xfrm>
            <a:off x="6979355" y="5204043"/>
            <a:ext cx="1188146" cy="830997"/>
          </a:xfrm>
          <a:prstGeom prst="rect">
            <a:avLst/>
          </a:prstGeom>
          <a:noFill/>
        </p:spPr>
        <p:txBody>
          <a:bodyPr wrap="none" rtlCol="0">
            <a:spAutoFit/>
          </a:bodyPr>
          <a:lstStyle/>
          <a:p>
            <a:pPr algn="ctr"/>
            <a:r>
              <a:rPr lang="en-US" sz="2400" b="1" dirty="0">
                <a:solidFill>
                  <a:srgbClr val="FFFFFF"/>
                </a:solidFill>
              </a:rPr>
              <a:t>Joseph</a:t>
            </a:r>
          </a:p>
          <a:p>
            <a:pPr algn="ctr"/>
            <a:r>
              <a:rPr lang="en-US" sz="2400" dirty="0">
                <a:solidFill>
                  <a:srgbClr val="FFFFFF"/>
                </a:solidFill>
              </a:rPr>
              <a:t>TA</a:t>
            </a:r>
          </a:p>
        </p:txBody>
      </p:sp>
      <p:sp>
        <p:nvSpPr>
          <p:cNvPr id="12" name="TextBox 11">
            <a:extLst>
              <a:ext uri="{FF2B5EF4-FFF2-40B4-BE49-F238E27FC236}">
                <a16:creationId xmlns:a16="http://schemas.microsoft.com/office/drawing/2014/main" id="{5FE1A98A-8897-4595-8A39-1AC2AC33E828}"/>
              </a:ext>
            </a:extLst>
          </p:cNvPr>
          <p:cNvSpPr txBox="1"/>
          <p:nvPr/>
        </p:nvSpPr>
        <p:spPr>
          <a:xfrm>
            <a:off x="9991806" y="5204043"/>
            <a:ext cx="923650" cy="830997"/>
          </a:xfrm>
          <a:prstGeom prst="rect">
            <a:avLst/>
          </a:prstGeom>
          <a:noFill/>
        </p:spPr>
        <p:txBody>
          <a:bodyPr wrap="none" rtlCol="0">
            <a:spAutoFit/>
          </a:bodyPr>
          <a:lstStyle/>
          <a:p>
            <a:pPr algn="ctr"/>
            <a:r>
              <a:rPr lang="en-US" sz="2400" b="1" dirty="0">
                <a:solidFill>
                  <a:srgbClr val="FFFFFF"/>
                </a:solidFill>
              </a:rPr>
              <a:t>Katia</a:t>
            </a:r>
          </a:p>
          <a:p>
            <a:pPr algn="ctr"/>
            <a:r>
              <a:rPr lang="en-US" sz="2400" dirty="0">
                <a:solidFill>
                  <a:srgbClr val="FFFFFF"/>
                </a:solidFill>
              </a:rPr>
              <a:t>TA</a:t>
            </a:r>
          </a:p>
        </p:txBody>
      </p:sp>
      <p:pic>
        <p:nvPicPr>
          <p:cNvPr id="14" name="Picture 8">
            <a:extLst>
              <a:ext uri="{FF2B5EF4-FFF2-40B4-BE49-F238E27FC236}">
                <a16:creationId xmlns:a16="http://schemas.microsoft.com/office/drawing/2014/main" id="{1D482431-A27C-4DB8-A673-985BBBAC1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3351" y="2401035"/>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23387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095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t>Simple and clear syntax</a:t>
            </a:r>
            <a:r>
              <a:rPr lang="en-US" dirty="0">
                <a:solidFill>
                  <a:schemeClr val="accent2"/>
                </a:solidFill>
              </a:rPr>
              <a:t>.</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67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sp>
        <p:nvSpPr>
          <p:cNvPr id="3" name="TextBox 2">
            <a:extLst>
              <a:ext uri="{FF2B5EF4-FFF2-40B4-BE49-F238E27FC236}">
                <a16:creationId xmlns:a16="http://schemas.microsoft.com/office/drawing/2014/main" id="{984C7374-0980-488D-A90E-9EB151492A7A}"/>
              </a:ext>
            </a:extLst>
          </p:cNvPr>
          <p:cNvSpPr txBox="1"/>
          <p:nvPr/>
        </p:nvSpPr>
        <p:spPr>
          <a:xfrm>
            <a:off x="5818034" y="1870944"/>
            <a:ext cx="6373966" cy="2031325"/>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public class HelloWorld</a:t>
            </a:r>
          </a:p>
          <a:p>
            <a:r>
              <a:rPr lang="en-US" b="1" dirty="0">
                <a:solidFill>
                  <a:srgbClr val="00FF00"/>
                </a:solidFill>
                <a:latin typeface="Courier New" panose="02070309020205020404" pitchFamily="49" charset="0"/>
                <a:cs typeface="Courier New" panose="02070309020205020404" pitchFamily="49" charset="0"/>
              </a:rPr>
              <a:t>{</a:t>
            </a:r>
          </a:p>
          <a:p>
            <a:r>
              <a:rPr lang="en-US" b="1" dirty="0">
                <a:solidFill>
                  <a:srgbClr val="00FF00"/>
                </a:solidFill>
                <a:latin typeface="Courier New" panose="02070309020205020404" pitchFamily="49" charset="0"/>
                <a:cs typeface="Courier New" panose="02070309020205020404" pitchFamily="49" charset="0"/>
              </a:rPr>
              <a:t>     public static void main(String[ ] args)</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          system.out.println(“Hello World!”);</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ava – Logos Download">
            <a:extLst>
              <a:ext uri="{FF2B5EF4-FFF2-40B4-BE49-F238E27FC236}">
                <a16:creationId xmlns:a16="http://schemas.microsoft.com/office/drawing/2014/main" id="{571BCAAE-19DE-41CF-BE7E-893D777A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34" y="294968"/>
            <a:ext cx="2461273" cy="1377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6B5A19-99D7-444B-AF73-7D6E48D41332}"/>
              </a:ext>
            </a:extLst>
          </p:cNvPr>
          <p:cNvSpPr txBox="1"/>
          <p:nvPr/>
        </p:nvSpPr>
        <p:spPr>
          <a:xfrm>
            <a:off x="5818034" y="5471508"/>
            <a:ext cx="4376051" cy="369332"/>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print(“Hello World!”)</a:t>
            </a:r>
          </a:p>
        </p:txBody>
      </p:sp>
      <p:pic>
        <p:nvPicPr>
          <p:cNvPr id="14348" name="Picture 12" descr="Janik Vonrotz - Install Python">
            <a:extLst>
              <a:ext uri="{FF2B5EF4-FFF2-40B4-BE49-F238E27FC236}">
                <a16:creationId xmlns:a16="http://schemas.microsoft.com/office/drawing/2014/main" id="{6A7589C3-4F77-43DA-AD21-206A521137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5" t="22988" r="2935" b="28978"/>
          <a:stretch/>
        </p:blipFill>
        <p:spPr bwMode="auto">
          <a:xfrm>
            <a:off x="5852161" y="4480651"/>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B0C2C-B3BA-4378-8E45-F6A9E3EF5127}"/>
              </a:ext>
            </a:extLst>
          </p:cNvPr>
          <p:cNvSpPr txBox="1"/>
          <p:nvPr/>
        </p:nvSpPr>
        <p:spPr>
          <a:xfrm>
            <a:off x="9775234" y="889256"/>
            <a:ext cx="1929054" cy="461665"/>
          </a:xfrm>
          <a:prstGeom prst="rect">
            <a:avLst/>
          </a:prstGeom>
          <a:noFill/>
        </p:spPr>
        <p:txBody>
          <a:bodyPr wrap="none" rtlCol="0">
            <a:spAutoFit/>
          </a:bodyPr>
          <a:lstStyle/>
          <a:p>
            <a:r>
              <a:rPr lang="en-US" sz="2400" b="1" dirty="0">
                <a:solidFill>
                  <a:srgbClr val="FFFFFF"/>
                </a:solidFill>
              </a:rPr>
              <a:t>Lower</a:t>
            </a:r>
            <a:r>
              <a:rPr lang="en-US" sz="2400" b="1" dirty="0">
                <a:solidFill>
                  <a:schemeClr val="accent3"/>
                </a:solidFill>
              </a:rPr>
              <a:t>-</a:t>
            </a:r>
            <a:r>
              <a:rPr lang="en-US" sz="2400" b="1" dirty="0">
                <a:solidFill>
                  <a:srgbClr val="FFFFFF"/>
                </a:solidFill>
              </a:rPr>
              <a:t>Level</a:t>
            </a:r>
          </a:p>
        </p:txBody>
      </p:sp>
      <p:sp>
        <p:nvSpPr>
          <p:cNvPr id="15" name="TextBox 14">
            <a:extLst>
              <a:ext uri="{FF2B5EF4-FFF2-40B4-BE49-F238E27FC236}">
                <a16:creationId xmlns:a16="http://schemas.microsoft.com/office/drawing/2014/main" id="{47F781D9-E13E-4F0C-83E2-09216AA343E2}"/>
              </a:ext>
            </a:extLst>
          </p:cNvPr>
          <p:cNvSpPr txBox="1"/>
          <p:nvPr/>
        </p:nvSpPr>
        <p:spPr>
          <a:xfrm>
            <a:off x="9775234" y="4680471"/>
            <a:ext cx="2041136" cy="461665"/>
          </a:xfrm>
          <a:prstGeom prst="rect">
            <a:avLst/>
          </a:prstGeom>
          <a:noFill/>
        </p:spPr>
        <p:txBody>
          <a:bodyPr wrap="none" rtlCol="0">
            <a:spAutoFit/>
          </a:bodyPr>
          <a:lstStyle/>
          <a:p>
            <a:r>
              <a:rPr lang="en-US" sz="2400" b="1" dirty="0">
                <a:solidFill>
                  <a:srgbClr val="FFFFFF"/>
                </a:solidFill>
              </a:rPr>
              <a:t>Higher</a:t>
            </a:r>
            <a:r>
              <a:rPr lang="en-US" sz="2400" b="1" dirty="0">
                <a:solidFill>
                  <a:schemeClr val="accent3"/>
                </a:solidFill>
              </a:rPr>
              <a:t>-</a:t>
            </a:r>
            <a:r>
              <a:rPr lang="en-US" sz="2400" b="1" dirty="0">
                <a:solidFill>
                  <a:srgbClr val="FFFFFF"/>
                </a:solidFill>
              </a:rPr>
              <a:t>Level</a:t>
            </a:r>
          </a:p>
        </p:txBody>
      </p:sp>
    </p:spTree>
    <p:extLst>
      <p:ext uri="{BB962C8B-B14F-4D97-AF65-F5344CB8AC3E}">
        <p14:creationId xmlns:p14="http://schemas.microsoft.com/office/powerpoint/2010/main" val="1796992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aspberry Pi 3 Model B — JustBoom">
            <a:extLst>
              <a:ext uri="{FF2B5EF4-FFF2-40B4-BE49-F238E27FC236}">
                <a16:creationId xmlns:a16="http://schemas.microsoft.com/office/drawing/2014/main" id="{BE86077B-6231-4BF2-8CB9-872EB474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F593EF1F-04E5-46B8-A937-A3E1DCD08E82}"/>
              </a:ext>
            </a:extLst>
          </p:cNvPr>
          <p:cNvSpPr/>
          <p:nvPr/>
        </p:nvSpPr>
        <p:spPr>
          <a:xfrm>
            <a:off x="6219224" y="1256564"/>
            <a:ext cx="795131" cy="53032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233621B-13D3-4C34-8E4F-DB676F4F96E6}"/>
              </a:ext>
            </a:extLst>
          </p:cNvPr>
          <p:cNvSpPr/>
          <p:nvPr/>
        </p:nvSpPr>
        <p:spPr>
          <a:xfrm rot="10800000">
            <a:off x="10837432" y="1256563"/>
            <a:ext cx="795131" cy="45953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33C7F6-CEB5-4E0C-80D1-A795A12E3205}"/>
              </a:ext>
            </a:extLst>
          </p:cNvPr>
          <p:cNvSpPr txBox="1"/>
          <p:nvPr/>
        </p:nvSpPr>
        <p:spPr>
          <a:xfrm>
            <a:off x="5720564" y="548413"/>
            <a:ext cx="1792450" cy="707886"/>
          </a:xfrm>
          <a:prstGeom prst="rect">
            <a:avLst/>
          </a:prstGeom>
          <a:noFill/>
        </p:spPr>
        <p:txBody>
          <a:bodyPr wrap="square" rtlCol="0">
            <a:spAutoFit/>
          </a:bodyPr>
          <a:lstStyle/>
          <a:p>
            <a:pPr algn="ctr"/>
            <a:r>
              <a:rPr lang="en-US" sz="2000" b="1" dirty="0">
                <a:solidFill>
                  <a:srgbClr val="FFFFFF"/>
                </a:solidFill>
              </a:rPr>
              <a:t>Increasing Program Size</a:t>
            </a:r>
          </a:p>
        </p:txBody>
      </p:sp>
      <p:sp>
        <p:nvSpPr>
          <p:cNvPr id="17" name="TextBox 16">
            <a:extLst>
              <a:ext uri="{FF2B5EF4-FFF2-40B4-BE49-F238E27FC236}">
                <a16:creationId xmlns:a16="http://schemas.microsoft.com/office/drawing/2014/main" id="{D6394AD3-3EA5-417B-B84A-58D98FA6CADF}"/>
              </a:ext>
            </a:extLst>
          </p:cNvPr>
          <p:cNvSpPr txBox="1"/>
          <p:nvPr/>
        </p:nvSpPr>
        <p:spPr>
          <a:xfrm>
            <a:off x="10338772" y="5851716"/>
            <a:ext cx="1792450" cy="707886"/>
          </a:xfrm>
          <a:prstGeom prst="rect">
            <a:avLst/>
          </a:prstGeom>
          <a:noFill/>
        </p:spPr>
        <p:txBody>
          <a:bodyPr wrap="square" rtlCol="0">
            <a:spAutoFit/>
          </a:bodyPr>
          <a:lstStyle/>
          <a:p>
            <a:pPr algn="ctr"/>
            <a:r>
              <a:rPr lang="en-US" sz="2000" b="1" dirty="0">
                <a:solidFill>
                  <a:srgbClr val="FFFFFF"/>
                </a:solidFill>
              </a:rPr>
              <a:t>Increasing</a:t>
            </a:r>
          </a:p>
          <a:p>
            <a:pPr algn="ctr"/>
            <a:r>
              <a:rPr lang="en-US" sz="2000" b="1" dirty="0">
                <a:solidFill>
                  <a:srgbClr val="FFFFFF"/>
                </a:solidFill>
              </a:rPr>
              <a:t>Ease</a:t>
            </a:r>
            <a:r>
              <a:rPr lang="en-US" sz="2000" b="1" dirty="0">
                <a:solidFill>
                  <a:schemeClr val="accent6"/>
                </a:solidFill>
              </a:rPr>
              <a:t>-</a:t>
            </a:r>
            <a:r>
              <a:rPr lang="en-US" sz="2000" b="1" dirty="0">
                <a:solidFill>
                  <a:srgbClr val="FFFFFF"/>
                </a:solidFill>
              </a:rPr>
              <a:t>of</a:t>
            </a:r>
            <a:r>
              <a:rPr lang="en-US" sz="2000" b="1" dirty="0">
                <a:solidFill>
                  <a:schemeClr val="accent6"/>
                </a:solidFill>
              </a:rPr>
              <a:t>-</a:t>
            </a:r>
            <a:r>
              <a:rPr lang="en-US" sz="2000" b="1" dirty="0">
                <a:solidFill>
                  <a:srgbClr val="FFFFFF"/>
                </a:solidFill>
              </a:rPr>
              <a:t>Use</a:t>
            </a:r>
          </a:p>
        </p:txBody>
      </p:sp>
      <p:sp>
        <p:nvSpPr>
          <p:cNvPr id="8" name="Rectangle: Rounded Corners 7">
            <a:extLst>
              <a:ext uri="{FF2B5EF4-FFF2-40B4-BE49-F238E27FC236}">
                <a16:creationId xmlns:a16="http://schemas.microsoft.com/office/drawing/2014/main" id="{2127CF8E-9120-481C-8355-9659CD2AE313}"/>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Matlab</a:t>
            </a:r>
            <a:r>
              <a:rPr lang="en-US" b="1" dirty="0">
                <a:solidFill>
                  <a:schemeClr val="accent2"/>
                </a:solidFill>
              </a:rPr>
              <a:t>,</a:t>
            </a:r>
            <a:r>
              <a:rPr lang="en-US" b="1" dirty="0">
                <a:solidFill>
                  <a:srgbClr val="FFFFFF"/>
                </a:solidFill>
              </a:rPr>
              <a:t> SQL</a:t>
            </a:r>
          </a:p>
        </p:txBody>
      </p:sp>
      <p:sp>
        <p:nvSpPr>
          <p:cNvPr id="20" name="Rectangle: Rounded Corners 19">
            <a:extLst>
              <a:ext uri="{FF2B5EF4-FFF2-40B4-BE49-F238E27FC236}">
                <a16:creationId xmlns:a16="http://schemas.microsoft.com/office/drawing/2014/main" id="{33BB0F5C-F8A7-4113-81C0-136D0C1070B5}"/>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Java</a:t>
            </a:r>
            <a:r>
              <a:rPr lang="en-US" b="1" dirty="0">
                <a:solidFill>
                  <a:schemeClr val="accent2"/>
                </a:solidFill>
              </a:rPr>
              <a:t>,</a:t>
            </a:r>
            <a:r>
              <a:rPr lang="en-US" b="1" dirty="0">
                <a:solidFill>
                  <a:srgbClr val="FFFFFF"/>
                </a:solidFill>
              </a:rPr>
              <a:t> Python</a:t>
            </a:r>
          </a:p>
        </p:txBody>
      </p:sp>
      <p:sp>
        <p:nvSpPr>
          <p:cNvPr id="21" name="Rectangle: Rounded Corners 20">
            <a:extLst>
              <a:ext uri="{FF2B5EF4-FFF2-40B4-BE49-F238E27FC236}">
                <a16:creationId xmlns:a16="http://schemas.microsoft.com/office/drawing/2014/main" id="{AA85C9CF-58BD-4081-9D1D-18746C49751A}"/>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Fortran</a:t>
            </a:r>
            <a:r>
              <a:rPr lang="en-US" b="1" dirty="0">
                <a:solidFill>
                  <a:schemeClr val="accent2"/>
                </a:solidFill>
              </a:rPr>
              <a:t>,</a:t>
            </a:r>
            <a:r>
              <a:rPr lang="en-US" b="1" dirty="0">
                <a:solidFill>
                  <a:srgbClr val="FFFFFF"/>
                </a:solidFill>
              </a:rPr>
              <a:t> Pascal</a:t>
            </a:r>
          </a:p>
        </p:txBody>
      </p:sp>
      <p:sp>
        <p:nvSpPr>
          <p:cNvPr id="22" name="Rectangle: Rounded Corners 21">
            <a:extLst>
              <a:ext uri="{FF2B5EF4-FFF2-40B4-BE49-F238E27FC236}">
                <a16:creationId xmlns:a16="http://schemas.microsoft.com/office/drawing/2014/main" id="{B8F685DE-D44C-4723-B1F6-3DCAFF141C3F}"/>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23" name="TextBox 22">
            <a:extLst>
              <a:ext uri="{FF2B5EF4-FFF2-40B4-BE49-F238E27FC236}">
                <a16:creationId xmlns:a16="http://schemas.microsoft.com/office/drawing/2014/main" id="{9F6849C0-FD70-4BCD-85E2-EB23EBD09F2D}"/>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24" name="Rectangle: Rounded Corners 23">
            <a:extLst>
              <a:ext uri="{FF2B5EF4-FFF2-40B4-BE49-F238E27FC236}">
                <a16:creationId xmlns:a16="http://schemas.microsoft.com/office/drawing/2014/main" id="{F7AF74BB-9CB7-4DB1-BA25-AF56B57E2C0A}"/>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Tree>
    <p:extLst>
      <p:ext uri="{BB962C8B-B14F-4D97-AF65-F5344CB8AC3E}">
        <p14:creationId xmlns:p14="http://schemas.microsoft.com/office/powerpoint/2010/main" val="1867777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t>Simple and clear syntax</a:t>
            </a:r>
            <a:r>
              <a:rPr lang="en-US" dirty="0">
                <a:solidFill>
                  <a:schemeClr val="accent2"/>
                </a:solidFill>
              </a:rPr>
              <a:t>.</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D61E64-49A2-4955-9B2A-635A62F55FD1}"/>
              </a:ext>
            </a:extLst>
          </p:cNvPr>
          <p:cNvSpPr txBox="1"/>
          <p:nvPr/>
        </p:nvSpPr>
        <p:spPr>
          <a:xfrm>
            <a:off x="5818034" y="2816481"/>
            <a:ext cx="6222549" cy="830997"/>
          </a:xfrm>
          <a:prstGeom prst="rect">
            <a:avLst/>
          </a:prstGeom>
          <a:noFill/>
        </p:spPr>
        <p:txBody>
          <a:bodyPr wrap="square" rtlCol="0">
            <a:spAutoFit/>
          </a:bodyPr>
          <a:lstStyle/>
          <a:p>
            <a:r>
              <a:rPr lang="en-US" sz="2400" b="1" dirty="0">
                <a:solidFill>
                  <a:srgbClr val="00FF00"/>
                </a:solidFill>
                <a:latin typeface="Courier New" panose="02070309020205020404" pitchFamily="49" charset="0"/>
                <a:cs typeface="Courier New" panose="02070309020205020404" pitchFamily="49" charset="0"/>
              </a:rPr>
              <a:t>if x &gt; 10:</a:t>
            </a:r>
          </a:p>
          <a:p>
            <a:r>
              <a:rPr lang="en-US" sz="2400"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8" name="Picture 12" descr="Janik Vonrotz - Install Python">
            <a:extLst>
              <a:ext uri="{FF2B5EF4-FFF2-40B4-BE49-F238E27FC236}">
                <a16:creationId xmlns:a16="http://schemas.microsoft.com/office/drawing/2014/main" id="{E109D554-BB07-41E9-97D4-238BBFB1C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 t="22988" r="2935" b="28978"/>
          <a:stretch/>
        </p:blipFill>
        <p:spPr bwMode="auto">
          <a:xfrm>
            <a:off x="5852161" y="1825624"/>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7F0B0-AB44-4266-AF96-A7DBFDC5F4E2}"/>
              </a:ext>
            </a:extLst>
          </p:cNvPr>
          <p:cNvSpPr txBox="1"/>
          <p:nvPr/>
        </p:nvSpPr>
        <p:spPr>
          <a:xfrm>
            <a:off x="5852161" y="4895631"/>
            <a:ext cx="5655010" cy="830997"/>
          </a:xfrm>
          <a:prstGeom prst="rect">
            <a:avLst/>
          </a:prstGeom>
          <a:noFill/>
        </p:spPr>
        <p:txBody>
          <a:bodyPr wrap="none" rtlCol="0">
            <a:spAutoFit/>
          </a:bodyPr>
          <a:lstStyle/>
          <a:p>
            <a:r>
              <a:rPr lang="en-US" sz="2400" dirty="0">
                <a:solidFill>
                  <a:srgbClr val="FFFFFF"/>
                </a:solidFill>
              </a:rPr>
              <a:t>You don</a:t>
            </a:r>
            <a:r>
              <a:rPr lang="en-US" sz="2400" dirty="0">
                <a:solidFill>
                  <a:schemeClr val="accent6"/>
                </a:solidFill>
              </a:rPr>
              <a:t>’</a:t>
            </a:r>
            <a:r>
              <a:rPr lang="en-US" sz="2400" dirty="0">
                <a:solidFill>
                  <a:srgbClr val="FFFFFF"/>
                </a:solidFill>
              </a:rPr>
              <a:t>t know Python</a:t>
            </a:r>
            <a:r>
              <a:rPr lang="en-US" sz="2400" dirty="0">
                <a:solidFill>
                  <a:schemeClr val="accent6"/>
                </a:solidFill>
              </a:rPr>
              <a:t>.</a:t>
            </a:r>
          </a:p>
          <a:p>
            <a:r>
              <a:rPr lang="en-US" sz="2400" dirty="0">
                <a:solidFill>
                  <a:srgbClr val="FFFFFF"/>
                </a:solidFill>
              </a:rPr>
              <a:t>Can you figure out what this code does</a:t>
            </a:r>
            <a:r>
              <a:rPr lang="en-US" sz="2400" dirty="0">
                <a:solidFill>
                  <a:schemeClr val="accent6"/>
                </a:solidFill>
              </a:rPr>
              <a:t>?</a:t>
            </a:r>
          </a:p>
        </p:txBody>
      </p:sp>
      <p:sp>
        <p:nvSpPr>
          <p:cNvPr id="4" name="Arrow: Down 3">
            <a:extLst>
              <a:ext uri="{FF2B5EF4-FFF2-40B4-BE49-F238E27FC236}">
                <a16:creationId xmlns:a16="http://schemas.microsoft.com/office/drawing/2014/main" id="{E260C244-C1C7-4959-B853-AA47CCF84AD4}"/>
              </a:ext>
            </a:extLst>
          </p:cNvPr>
          <p:cNvSpPr/>
          <p:nvPr/>
        </p:nvSpPr>
        <p:spPr>
          <a:xfrm rot="10800000">
            <a:off x="5880675" y="4029261"/>
            <a:ext cx="324465" cy="9017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46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D83A8-3181-4FFD-B46B-5D13CCBB983C}"/>
              </a:ext>
            </a:extLst>
          </p:cNvPr>
          <p:cNvSpPr/>
          <p:nvPr/>
        </p:nvSpPr>
        <p:spPr>
          <a:xfrm>
            <a:off x="6005543" y="495546"/>
            <a:ext cx="6186457" cy="623561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31C77D-24B7-4E1B-8CA4-6E643E2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388" y="1825624"/>
            <a:ext cx="6048821" cy="33116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967CFA-DFB7-4F2A-81EB-54CB80822860}"/>
              </a:ext>
            </a:extLst>
          </p:cNvPr>
          <p:cNvSpPr/>
          <p:nvPr/>
        </p:nvSpPr>
        <p:spPr>
          <a:xfrm>
            <a:off x="5884878" y="303085"/>
            <a:ext cx="136303" cy="6495190"/>
          </a:xfrm>
          <a:prstGeom prst="rect">
            <a:avLst/>
          </a:prstGeom>
          <a:solidFill>
            <a:srgbClr val="44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26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Yahoo Logo, history, meaning, symbol, PNG">
            <a:extLst>
              <a:ext uri="{FF2B5EF4-FFF2-40B4-BE49-F238E27FC236}">
                <a16:creationId xmlns:a16="http://schemas.microsoft.com/office/drawing/2014/main" id="{04FCD08B-BA15-4E36-9E6E-476BC1C6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551" y="605073"/>
            <a:ext cx="2543278" cy="14305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oogle logo - Wikipedia">
            <a:extLst>
              <a:ext uri="{FF2B5EF4-FFF2-40B4-BE49-F238E27FC236}">
                <a16:creationId xmlns:a16="http://schemas.microsoft.com/office/drawing/2014/main" id="{1CC3E501-A919-4B82-B570-19C72B7D8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22" y="1984764"/>
            <a:ext cx="35052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42FBBB0-B188-43AB-A803-F806FF763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213" y="4292271"/>
            <a:ext cx="2282559" cy="228255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Logo and Brand Assets — Spotify">
            <a:extLst>
              <a:ext uri="{FF2B5EF4-FFF2-40B4-BE49-F238E27FC236}">
                <a16:creationId xmlns:a16="http://schemas.microsoft.com/office/drawing/2014/main" id="{C7845750-AADA-46B3-91FD-57B727E0D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846" y="4699401"/>
            <a:ext cx="3740191" cy="112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ore GeoSystems">
            <a:extLst>
              <a:ext uri="{FF2B5EF4-FFF2-40B4-BE49-F238E27FC236}">
                <a16:creationId xmlns:a16="http://schemas.microsoft.com/office/drawing/2014/main" id="{464EC9E3-C765-4982-B15F-65CBB1313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584" y="3661485"/>
            <a:ext cx="2591629" cy="859294"/>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ymbols of NASA | NASA">
            <a:extLst>
              <a:ext uri="{FF2B5EF4-FFF2-40B4-BE49-F238E27FC236}">
                <a16:creationId xmlns:a16="http://schemas.microsoft.com/office/drawing/2014/main" id="{1C8133C8-FEFC-489F-A984-031A8954B6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r="23045"/>
          <a:stretch/>
        </p:blipFill>
        <p:spPr bwMode="auto">
          <a:xfrm>
            <a:off x="9934951" y="1825624"/>
            <a:ext cx="2141081" cy="204658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spacex-logo - Metri-Tech Engineering, Inc.">
            <a:extLst>
              <a:ext uri="{FF2B5EF4-FFF2-40B4-BE49-F238E27FC236}">
                <a16:creationId xmlns:a16="http://schemas.microsoft.com/office/drawing/2014/main" id="{FED300AC-88DC-4FD4-B58A-2E4CB7BC05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711" b="37547"/>
          <a:stretch/>
        </p:blipFill>
        <p:spPr bwMode="auto">
          <a:xfrm>
            <a:off x="5236168" y="629627"/>
            <a:ext cx="3639246" cy="67922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Twitter Logo, history, meaning, symbol, PNG">
            <a:extLst>
              <a:ext uri="{FF2B5EF4-FFF2-40B4-BE49-F238E27FC236}">
                <a16:creationId xmlns:a16="http://schemas.microsoft.com/office/drawing/2014/main" id="{A436750B-F340-48A5-BCD8-917D43EEA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689" y="5888907"/>
            <a:ext cx="1219418" cy="685923"/>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nstagram - Wikipedia">
            <a:extLst>
              <a:ext uri="{FF2B5EF4-FFF2-40B4-BE49-F238E27FC236}">
                <a16:creationId xmlns:a16="http://schemas.microsoft.com/office/drawing/2014/main" id="{67919167-586F-4730-9F33-4521B3957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6438" y="3344486"/>
            <a:ext cx="777775" cy="777775"/>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YouTube logo and symbol, meaning, history, PNG">
            <a:extLst>
              <a:ext uri="{FF2B5EF4-FFF2-40B4-BE49-F238E27FC236}">
                <a16:creationId xmlns:a16="http://schemas.microsoft.com/office/drawing/2014/main" id="{7F12562F-2F2D-45DF-9524-AB8FB847C5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262" r="26757" b="46289"/>
          <a:stretch/>
        </p:blipFill>
        <p:spPr bwMode="auto">
          <a:xfrm>
            <a:off x="7225389" y="1406734"/>
            <a:ext cx="898022" cy="6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0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pen AI Logo Vector (.EPS) Free Download">
            <a:extLst>
              <a:ext uri="{FF2B5EF4-FFF2-40B4-BE49-F238E27FC236}">
                <a16:creationId xmlns:a16="http://schemas.microsoft.com/office/drawing/2014/main" id="{56FE3192-5AE6-48B9-89A0-DEB7ED226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01" y="1310409"/>
            <a:ext cx="2293941" cy="157517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UW HCDE on Twitter: &amp;quot;HCDE Prof. Julie Kientz has received a Google Faculty  Research Award to study how technology can foster engagement between  children with and without disabilities. Kientz will work with @">
            <a:extLst>
              <a:ext uri="{FF2B5EF4-FFF2-40B4-BE49-F238E27FC236}">
                <a16:creationId xmlns:a16="http://schemas.microsoft.com/office/drawing/2014/main" id="{3B25D17B-396B-46BD-924A-4C250CD8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2" r="24434" b="28705"/>
          <a:stretch/>
        </p:blipFill>
        <p:spPr bwMode="auto">
          <a:xfrm>
            <a:off x="5908110" y="4406879"/>
            <a:ext cx="758370" cy="748515"/>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deepmind logo - Ebuyer Blog">
            <a:extLst>
              <a:ext uri="{FF2B5EF4-FFF2-40B4-BE49-F238E27FC236}">
                <a16:creationId xmlns:a16="http://schemas.microsoft.com/office/drawing/2014/main" id="{6B3A18AB-D0B7-4E31-B067-8DD02DE6A4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
          <a:stretch/>
        </p:blipFill>
        <p:spPr bwMode="auto">
          <a:xfrm>
            <a:off x="8447876" y="5461551"/>
            <a:ext cx="3392313" cy="1142161"/>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A166A5A7-EC4A-45C2-84C1-9A5C22726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7035" y="3194548"/>
            <a:ext cx="2339575" cy="194927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a:extLst>
              <a:ext uri="{FF2B5EF4-FFF2-40B4-BE49-F238E27FC236}">
                <a16:creationId xmlns:a16="http://schemas.microsoft.com/office/drawing/2014/main" id="{AE4B1426-01BD-455F-A8D1-074E89E2B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8974" y="967371"/>
            <a:ext cx="3339706" cy="821881"/>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ome - Landing AI">
            <a:extLst>
              <a:ext uri="{FF2B5EF4-FFF2-40B4-BE49-F238E27FC236}">
                <a16:creationId xmlns:a16="http://schemas.microsoft.com/office/drawing/2014/main" id="{9B05C4AF-D083-44AF-A7B3-01F7D66E23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806" y="2091724"/>
            <a:ext cx="3274874" cy="629784"/>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Understanding XGBoost &amp;amp; it&amp;#39;s growing popularity among the ML community | by  Deep Borkar | Analytics Vidhya | Medium">
            <a:extLst>
              <a:ext uri="{FF2B5EF4-FFF2-40B4-BE49-F238E27FC236}">
                <a16:creationId xmlns:a16="http://schemas.microsoft.com/office/drawing/2014/main" id="{28AF3096-4547-490C-B4AE-AD218B0B5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6513" y="3134984"/>
            <a:ext cx="3594672" cy="1997040"/>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a:extLst>
              <a:ext uri="{FF2B5EF4-FFF2-40B4-BE49-F238E27FC236}">
                <a16:creationId xmlns:a16="http://schemas.microsoft.com/office/drawing/2014/main" id="{AE040882-BB4B-460E-8C4A-1E57F5CB2B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1984" y="4945620"/>
            <a:ext cx="2807915" cy="1511595"/>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Data Science with Keboola">
            <a:extLst>
              <a:ext uri="{FF2B5EF4-FFF2-40B4-BE49-F238E27FC236}">
                <a16:creationId xmlns:a16="http://schemas.microsoft.com/office/drawing/2014/main" id="{CD80F41E-72A0-4D40-B8E9-E21CA91F24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7251" y="2812328"/>
            <a:ext cx="29146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Element AI - Wikipedia">
            <a:extLst>
              <a:ext uri="{FF2B5EF4-FFF2-40B4-BE49-F238E27FC236}">
                <a16:creationId xmlns:a16="http://schemas.microsoft.com/office/drawing/2014/main" id="{37205F08-1648-4953-8F57-1198715389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87138" y="632561"/>
            <a:ext cx="656148" cy="6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8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4990363" cy="4835479"/>
          </a:xfrm>
        </p:spPr>
        <p:txBody>
          <a:bodyPr>
            <a:normAutofit fontScale="92500" lnSpcReduction="20000"/>
          </a:bodyPr>
          <a:lstStyle/>
          <a:p>
            <a:r>
              <a:rPr lang="en-US" dirty="0"/>
              <a:t>Ok</a:t>
            </a:r>
            <a:r>
              <a:rPr lang="en-US" dirty="0">
                <a:solidFill>
                  <a:schemeClr val="accent3"/>
                </a:solidFill>
              </a:rPr>
              <a:t>,</a:t>
            </a:r>
            <a:r>
              <a:rPr lang="en-US" dirty="0"/>
              <a:t> so we</a:t>
            </a:r>
            <a:r>
              <a:rPr lang="en-US" dirty="0">
                <a:solidFill>
                  <a:schemeClr val="accent3"/>
                </a:solidFill>
              </a:rPr>
              <a:t>’</a:t>
            </a:r>
            <a:r>
              <a:rPr lang="en-US" dirty="0"/>
              <a:t>ve explained why coding is important and why we</a:t>
            </a:r>
            <a:r>
              <a:rPr lang="en-US" dirty="0">
                <a:solidFill>
                  <a:schemeClr val="accent3"/>
                </a:solidFill>
              </a:rPr>
              <a:t>’</a:t>
            </a:r>
            <a:r>
              <a:rPr lang="en-US" dirty="0"/>
              <a:t>re learning to code in Python</a:t>
            </a:r>
            <a:r>
              <a:rPr lang="en-US" dirty="0">
                <a:solidFill>
                  <a:schemeClr val="accent3"/>
                </a:solidFill>
              </a:rPr>
              <a:t>.</a:t>
            </a:r>
          </a:p>
          <a:p>
            <a:r>
              <a:rPr lang="en-US" b="1" dirty="0"/>
              <a:t>BUT</a:t>
            </a:r>
            <a:r>
              <a:rPr lang="en-US" dirty="0">
                <a:solidFill>
                  <a:schemeClr val="accent3"/>
                </a:solidFill>
              </a:rPr>
              <a:t>,</a:t>
            </a:r>
            <a:r>
              <a:rPr lang="en-US" dirty="0"/>
              <a:t> you</a:t>
            </a:r>
            <a:r>
              <a:rPr lang="en-US" dirty="0">
                <a:solidFill>
                  <a:schemeClr val="accent3"/>
                </a:solidFill>
              </a:rPr>
              <a:t>’</a:t>
            </a:r>
            <a:r>
              <a:rPr lang="en-US" dirty="0"/>
              <a:t>re all engineers</a:t>
            </a:r>
            <a:r>
              <a:rPr lang="en-US" dirty="0">
                <a:solidFill>
                  <a:schemeClr val="accent3"/>
                </a:solidFill>
              </a:rPr>
              <a:t>,</a:t>
            </a:r>
            <a:r>
              <a:rPr lang="en-US" dirty="0"/>
              <a:t> right</a:t>
            </a:r>
            <a:r>
              <a:rPr lang="en-US" dirty="0">
                <a:solidFill>
                  <a:schemeClr val="accent3"/>
                </a:solidFill>
              </a:rPr>
              <a:t>?</a:t>
            </a:r>
          </a:p>
          <a:p>
            <a:pPr lvl="1"/>
            <a:r>
              <a:rPr lang="en-US" dirty="0"/>
              <a:t>Mechanical</a:t>
            </a:r>
          </a:p>
          <a:p>
            <a:pPr lvl="1"/>
            <a:r>
              <a:rPr lang="en-US" dirty="0"/>
              <a:t>Materials</a:t>
            </a:r>
          </a:p>
          <a:p>
            <a:pPr lvl="1"/>
            <a:r>
              <a:rPr lang="en-US" dirty="0"/>
              <a:t>Civil</a:t>
            </a:r>
          </a:p>
          <a:p>
            <a:pPr lvl="1"/>
            <a:r>
              <a:rPr lang="en-US" dirty="0"/>
              <a:t>Chemical</a:t>
            </a:r>
          </a:p>
          <a:p>
            <a:pPr lvl="1"/>
            <a:r>
              <a:rPr lang="en-US" dirty="0"/>
              <a:t>Mineral</a:t>
            </a:r>
          </a:p>
          <a:p>
            <a:r>
              <a:rPr lang="en-US" dirty="0"/>
              <a:t>Why do these kinds of engineers need to know how to code</a:t>
            </a:r>
            <a:r>
              <a:rPr lang="en-US" dirty="0">
                <a:solidFill>
                  <a:schemeClr val="accent3"/>
                </a:solidFill>
              </a:rPr>
              <a:t>?</a:t>
            </a:r>
          </a:p>
        </p:txBody>
      </p:sp>
      <p:pic>
        <p:nvPicPr>
          <p:cNvPr id="4" name="Picture 2" descr="Civil Engineers - Four County Labour Market Planning Board">
            <a:extLst>
              <a:ext uri="{FF2B5EF4-FFF2-40B4-BE49-F238E27FC236}">
                <a16:creationId xmlns:a16="http://schemas.microsoft.com/office/drawing/2014/main" id="{7C64B9DE-4DBA-49D0-AC1F-AFF4086379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74"/>
          <a:stretch/>
        </p:blipFill>
        <p:spPr bwMode="auto">
          <a:xfrm>
            <a:off x="5947843" y="495546"/>
            <a:ext cx="6244157" cy="62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Ben</a:t>
            </a:r>
          </a:p>
        </p:txBody>
      </p:sp>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979979" cy="4835479"/>
          </a:xfrm>
        </p:spPr>
        <p:txBody>
          <a:bodyPr/>
          <a:lstStyle/>
          <a:p>
            <a:r>
              <a:rPr lang="en-US" dirty="0"/>
              <a:t>Bachelor of Electrical &amp; Biomedical Engineering @ McMaster University 2015</a:t>
            </a:r>
          </a:p>
          <a:p>
            <a:pPr lvl="1"/>
            <a:r>
              <a:rPr lang="en-US" dirty="0"/>
              <a:t>Realized the power of programming (and how it can be used for good, not evil)</a:t>
            </a:r>
          </a:p>
          <a:p>
            <a:r>
              <a:rPr lang="en-US" dirty="0"/>
              <a:t>Master of Biomedical Engineering </a:t>
            </a:r>
            <a:br>
              <a:rPr lang="en-US" dirty="0"/>
            </a:br>
            <a:r>
              <a:rPr lang="en-US" dirty="0"/>
              <a:t>@ University of Toronto 2020</a:t>
            </a:r>
          </a:p>
          <a:p>
            <a:pPr lvl="1"/>
            <a:r>
              <a:rPr lang="en-US" dirty="0"/>
              <a:t>Hold up… people will pay me for ‘playing’ on my computer?</a:t>
            </a:r>
          </a:p>
          <a:p>
            <a:r>
              <a:rPr lang="en-US" dirty="0"/>
              <a:t>In between obtaining degrees I spent time programming a few different projects…</a:t>
            </a:r>
          </a:p>
          <a:p>
            <a:endParaRPr lang="en-US" dirty="0">
              <a:solidFill>
                <a:schemeClr val="accent2"/>
              </a:solidFill>
            </a:endParaRPr>
          </a:p>
        </p:txBody>
      </p:sp>
    </p:spTree>
    <p:extLst>
      <p:ext uri="{BB962C8B-B14F-4D97-AF65-F5344CB8AC3E}">
        <p14:creationId xmlns:p14="http://schemas.microsoft.com/office/powerpoint/2010/main" val="312052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Design Airplanes</a:t>
            </a:r>
          </a:p>
          <a:p>
            <a:r>
              <a:rPr lang="en-US" dirty="0"/>
              <a:t>Micro Fluid Systems</a:t>
            </a:r>
          </a:p>
          <a:p>
            <a:r>
              <a:rPr lang="en-US" dirty="0"/>
              <a:t>Automotive Engines</a:t>
            </a:r>
          </a:p>
          <a:p>
            <a:r>
              <a:rPr lang="en-US" dirty="0"/>
              <a:t>Hydraulic Dams</a:t>
            </a:r>
          </a:p>
        </p:txBody>
      </p:sp>
      <p:pic>
        <p:nvPicPr>
          <p:cNvPr id="23554" name="Picture 2" descr="Top 3 Jobs for Highest Mechanical Engineer Salary">
            <a:extLst>
              <a:ext uri="{FF2B5EF4-FFF2-40B4-BE49-F238E27FC236}">
                <a16:creationId xmlns:a16="http://schemas.microsoft.com/office/drawing/2014/main" id="{42BF23EF-C020-4F03-8EEC-69C23B6A7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20422" y="1859589"/>
            <a:ext cx="6235620" cy="350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39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Biomaterials</a:t>
            </a:r>
          </a:p>
          <a:p>
            <a:r>
              <a:rPr lang="en-US" dirty="0"/>
              <a:t>Design of Materials</a:t>
            </a:r>
          </a:p>
          <a:p>
            <a:r>
              <a:rPr lang="en-US" dirty="0"/>
              <a:t>Manufacturing with Materials</a:t>
            </a:r>
          </a:p>
          <a:p>
            <a:r>
              <a:rPr lang="en-US" dirty="0"/>
              <a:t>Sustainable Materials Processing</a:t>
            </a:r>
          </a:p>
        </p:txBody>
      </p:sp>
      <p:pic>
        <p:nvPicPr>
          <p:cNvPr id="24578" name="Picture 2" descr="Materials Science and Engineering - Princeton University School of  Engineering and Applied Science">
            <a:extLst>
              <a:ext uri="{FF2B5EF4-FFF2-40B4-BE49-F238E27FC236}">
                <a16:creationId xmlns:a16="http://schemas.microsoft.com/office/drawing/2014/main" id="{43F4AACD-63AD-4FBD-9888-8D5B4461D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19853" y="1859748"/>
            <a:ext cx="6236348" cy="350794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Materials Science &amp;amp; Engineering - Scully Scott Murphy &amp;amp; Presser PC">
            <a:extLst>
              <a:ext uri="{FF2B5EF4-FFF2-40B4-BE49-F238E27FC236}">
                <a16:creationId xmlns:a16="http://schemas.microsoft.com/office/drawing/2014/main" id="{F6A91DA6-ADE0-4215-85A1-D7BB625E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905194" y="2443596"/>
            <a:ext cx="6236346" cy="234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2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770565-2CF0-4385-A895-6D70C3210AED}"/>
              </a:ext>
            </a:extLst>
          </p:cNvPr>
          <p:cNvSpPr/>
          <p:nvPr/>
        </p:nvSpPr>
        <p:spPr>
          <a:xfrm>
            <a:off x="6683967" y="5013468"/>
            <a:ext cx="5508032" cy="1717695"/>
          </a:xfrm>
          <a:prstGeom prst="rect">
            <a:avLst/>
          </a:prstGeom>
          <a:solidFill>
            <a:srgbClr val="D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1E74C9-E117-4A7E-86CD-55CAE106F6EA}"/>
              </a:ext>
            </a:extLst>
          </p:cNvPr>
          <p:cNvSpPr/>
          <p:nvPr/>
        </p:nvSpPr>
        <p:spPr>
          <a:xfrm>
            <a:off x="6683969" y="495546"/>
            <a:ext cx="5508032" cy="1485716"/>
          </a:xfrm>
          <a:prstGeom prst="rect">
            <a:avLst/>
          </a:prstGeom>
          <a:solidFill>
            <a:srgbClr val="E2E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Design Buildings</a:t>
            </a:r>
          </a:p>
          <a:p>
            <a:r>
              <a:rPr lang="en-US" dirty="0"/>
              <a:t>Test Concrete</a:t>
            </a:r>
          </a:p>
          <a:p>
            <a:r>
              <a:rPr lang="en-US" dirty="0"/>
              <a:t>Manage Water Supply System</a:t>
            </a:r>
          </a:p>
          <a:p>
            <a:r>
              <a:rPr lang="en-US" dirty="0"/>
              <a:t>Design Bridges</a:t>
            </a:r>
          </a:p>
          <a:p>
            <a:endParaRPr lang="en-US" dirty="0"/>
          </a:p>
        </p:txBody>
      </p:sp>
      <p:pic>
        <p:nvPicPr>
          <p:cNvPr id="27650" name="Picture 2" descr="Best Bridges in Toronto | Destination Toronto">
            <a:extLst>
              <a:ext uri="{FF2B5EF4-FFF2-40B4-BE49-F238E27FC236}">
                <a16:creationId xmlns:a16="http://schemas.microsoft.com/office/drawing/2014/main" id="{DE73FDA2-E6F4-47B4-BEF9-4DD3BC65C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969" y="1383662"/>
            <a:ext cx="5508031" cy="367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637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88594F-2539-4B56-9D8E-D850C884A8E1}"/>
              </a:ext>
            </a:extLst>
          </p:cNvPr>
          <p:cNvSpPr/>
          <p:nvPr/>
        </p:nvSpPr>
        <p:spPr>
          <a:xfrm>
            <a:off x="7584601" y="5013468"/>
            <a:ext cx="4607397" cy="1717695"/>
          </a:xfrm>
          <a:prstGeom prst="rect">
            <a:avLst/>
          </a:prstGeom>
          <a:solidFill>
            <a:srgbClr val="E3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8D748A-DBDA-47FE-A105-3B7ECF6CB6EA}"/>
              </a:ext>
            </a:extLst>
          </p:cNvPr>
          <p:cNvSpPr/>
          <p:nvPr/>
        </p:nvSpPr>
        <p:spPr>
          <a:xfrm>
            <a:off x="7584603" y="495546"/>
            <a:ext cx="4607397" cy="1485716"/>
          </a:xfrm>
          <a:prstGeom prst="rect">
            <a:avLst/>
          </a:prstGeom>
          <a:solidFill>
            <a:srgbClr val="6EB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Chemical Manufacturing Processes</a:t>
            </a:r>
          </a:p>
          <a:p>
            <a:r>
              <a:rPr lang="en-US" dirty="0"/>
              <a:t>Petroleum Extraction</a:t>
            </a:r>
          </a:p>
          <a:p>
            <a:r>
              <a:rPr lang="en-US" dirty="0"/>
              <a:t>Nanotechnology</a:t>
            </a:r>
          </a:p>
          <a:p>
            <a:r>
              <a:rPr lang="en-US" dirty="0"/>
              <a:t>Manufacturing Computer Components</a:t>
            </a:r>
          </a:p>
        </p:txBody>
      </p:sp>
      <p:pic>
        <p:nvPicPr>
          <p:cNvPr id="26626" name="Picture 2" descr="Chemical Engineers are Advancing Biomedicine | AIChE">
            <a:extLst>
              <a:ext uri="{FF2B5EF4-FFF2-40B4-BE49-F238E27FC236}">
                <a16:creationId xmlns:a16="http://schemas.microsoft.com/office/drawing/2014/main" id="{0ADD96AB-5832-4C70-8027-CCDE0E2A09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04" r="3525"/>
          <a:stretch/>
        </p:blipFill>
        <p:spPr bwMode="auto">
          <a:xfrm>
            <a:off x="7584601" y="495546"/>
            <a:ext cx="4607396" cy="3619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anorobotics &amp;amp; Cancer | Pint of Science">
            <a:extLst>
              <a:ext uri="{FF2B5EF4-FFF2-40B4-BE49-F238E27FC236}">
                <a16:creationId xmlns:a16="http://schemas.microsoft.com/office/drawing/2014/main" id="{FE0068C2-F194-E748-B3C2-CF441871F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601" y="4115046"/>
            <a:ext cx="4876363" cy="274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5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D5EB89-FB3A-48BB-A2B4-15DBEAA61E50}"/>
              </a:ext>
            </a:extLst>
          </p:cNvPr>
          <p:cNvSpPr/>
          <p:nvPr/>
        </p:nvSpPr>
        <p:spPr>
          <a:xfrm>
            <a:off x="7251289" y="5013468"/>
            <a:ext cx="4940710" cy="1717695"/>
          </a:xfrm>
          <a:prstGeom prst="rect">
            <a:avLst/>
          </a:prstGeom>
          <a:solidFill>
            <a:srgbClr val="B25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79FD4C-7F5A-4453-A99A-15168F4CE106}"/>
              </a:ext>
            </a:extLst>
          </p:cNvPr>
          <p:cNvSpPr/>
          <p:nvPr/>
        </p:nvSpPr>
        <p:spPr>
          <a:xfrm>
            <a:off x="7251291" y="495546"/>
            <a:ext cx="4940710" cy="1485716"/>
          </a:xfrm>
          <a:prstGeom prst="rect">
            <a:avLst/>
          </a:prstGeom>
          <a:solidFill>
            <a:srgbClr val="AF5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Mine Design</a:t>
            </a:r>
          </a:p>
          <a:p>
            <a:r>
              <a:rPr lang="en-US" dirty="0"/>
              <a:t>Mineral Processing</a:t>
            </a:r>
          </a:p>
          <a:p>
            <a:r>
              <a:rPr lang="en-US" dirty="0"/>
              <a:t>Mineral Exploration</a:t>
            </a:r>
          </a:p>
          <a:p>
            <a:r>
              <a:rPr lang="en-US" dirty="0"/>
              <a:t>Mining Finance</a:t>
            </a:r>
          </a:p>
          <a:p>
            <a:r>
              <a:rPr lang="en-US" dirty="0"/>
              <a:t>Mineral Extraction</a:t>
            </a:r>
          </a:p>
        </p:txBody>
      </p:sp>
      <p:pic>
        <p:nvPicPr>
          <p:cNvPr id="25602" name="Picture 2" descr="Open Pit | Hexagon Mining">
            <a:extLst>
              <a:ext uri="{FF2B5EF4-FFF2-40B4-BE49-F238E27FC236}">
                <a16:creationId xmlns:a16="http://schemas.microsoft.com/office/drawing/2014/main" id="{C9061472-3A1D-473C-ACD2-3C1BFAA9BD1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35161"/>
          <a:stretch/>
        </p:blipFill>
        <p:spPr bwMode="auto">
          <a:xfrm>
            <a:off x="7251290" y="1341182"/>
            <a:ext cx="494071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402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69A73A-8990-43D0-90AA-FABC47D8E97B}"/>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6158948" cy="4835479"/>
          </a:xfrm>
        </p:spPr>
        <p:txBody>
          <a:bodyPr/>
          <a:lstStyle/>
          <a:p>
            <a:r>
              <a:rPr lang="en-US" dirty="0"/>
              <a:t>Again</a:t>
            </a:r>
            <a:r>
              <a:rPr lang="en-US" dirty="0">
                <a:solidFill>
                  <a:schemeClr val="accent2"/>
                </a:solidFill>
              </a:rPr>
              <a:t>,</a:t>
            </a:r>
            <a:r>
              <a:rPr lang="en-US" dirty="0"/>
              <a:t> why do engineers need to know how to code</a:t>
            </a:r>
            <a:r>
              <a:rPr lang="en-US" dirty="0">
                <a:solidFill>
                  <a:schemeClr val="accent2"/>
                </a:solidFill>
              </a:rPr>
              <a:t>?</a:t>
            </a:r>
          </a:p>
          <a:p>
            <a:r>
              <a:rPr lang="en-US" dirty="0"/>
              <a:t>In the 20</a:t>
            </a:r>
            <a:r>
              <a:rPr lang="en-US" baseline="30000" dirty="0"/>
              <a:t>th</a:t>
            </a:r>
            <a:r>
              <a:rPr lang="en-US" dirty="0"/>
              <a:t> century</a:t>
            </a:r>
            <a:r>
              <a:rPr lang="en-US" dirty="0">
                <a:solidFill>
                  <a:schemeClr val="accent2"/>
                </a:solidFill>
              </a:rPr>
              <a:t>,</a:t>
            </a:r>
            <a:r>
              <a:rPr lang="en-US" dirty="0"/>
              <a:t> engineers didn</a:t>
            </a:r>
            <a:r>
              <a:rPr lang="en-US" dirty="0">
                <a:solidFill>
                  <a:schemeClr val="accent2"/>
                </a:solidFill>
              </a:rPr>
              <a:t>’</a:t>
            </a:r>
            <a:r>
              <a:rPr lang="en-US" dirty="0"/>
              <a:t>t need to know how to code</a:t>
            </a:r>
            <a:r>
              <a:rPr lang="en-US" dirty="0">
                <a:solidFill>
                  <a:schemeClr val="accent2"/>
                </a:solidFill>
              </a:rPr>
              <a:t>.</a:t>
            </a:r>
          </a:p>
          <a:p>
            <a:r>
              <a:rPr lang="en-US" dirty="0"/>
              <a:t>In the 21</a:t>
            </a:r>
            <a:r>
              <a:rPr lang="en-US" baseline="30000" dirty="0"/>
              <a:t>th</a:t>
            </a:r>
            <a:r>
              <a:rPr lang="en-US" dirty="0"/>
              <a:t> century</a:t>
            </a:r>
            <a:r>
              <a:rPr lang="en-US" dirty="0">
                <a:solidFill>
                  <a:schemeClr val="accent2"/>
                </a:solidFill>
              </a:rPr>
              <a:t>,</a:t>
            </a:r>
            <a:r>
              <a:rPr lang="en-US" dirty="0"/>
              <a:t> coding is an </a:t>
            </a:r>
            <a:r>
              <a:rPr lang="en-US" b="1" dirty="0">
                <a:solidFill>
                  <a:schemeClr val="accent6"/>
                </a:solidFill>
              </a:rPr>
              <a:t>essential skill </a:t>
            </a:r>
            <a:r>
              <a:rPr lang="en-US" dirty="0"/>
              <a:t>and any engineer without solid coding abilities will be at a major disadvantage</a:t>
            </a:r>
            <a:r>
              <a:rPr lang="en-US" dirty="0">
                <a:solidFill>
                  <a:schemeClr val="accent2"/>
                </a:solidFill>
              </a:rPr>
              <a:t>.</a:t>
            </a:r>
          </a:p>
          <a:p>
            <a:endParaRPr lang="en-US" dirty="0">
              <a:solidFill>
                <a:schemeClr val="accent2"/>
              </a:solidFill>
            </a:endParaRPr>
          </a:p>
          <a:p>
            <a:endParaRPr lang="en-US" dirty="0">
              <a:solidFill>
                <a:schemeClr val="accent2"/>
              </a:solidFill>
            </a:endParaRPr>
          </a:p>
        </p:txBody>
      </p:sp>
      <p:pic>
        <p:nvPicPr>
          <p:cNvPr id="4" name="Picture 2" descr="What is Python Coding? | Coding for Kids Ages 11+ | Juni Learning">
            <a:extLst>
              <a:ext uri="{FF2B5EF4-FFF2-40B4-BE49-F238E27FC236}">
                <a16:creationId xmlns:a16="http://schemas.microsoft.com/office/drawing/2014/main" id="{BAB5225E-A32A-473C-AEAF-EBC0B3E168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3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199" y="1825624"/>
            <a:ext cx="11084859" cy="4835479"/>
          </a:xfrm>
        </p:spPr>
        <p:txBody>
          <a:bodyPr/>
          <a:lstStyle/>
          <a:p>
            <a:r>
              <a:rPr lang="en-US" dirty="0"/>
              <a:t>Five technology trends have changed the game for engineers</a:t>
            </a:r>
            <a:r>
              <a:rPr lang="en-US" dirty="0">
                <a:solidFill>
                  <a:schemeClr val="accent6"/>
                </a:solidFill>
              </a:rPr>
              <a:t>.</a:t>
            </a:r>
          </a:p>
          <a:p>
            <a:endParaRPr lang="en-US" dirty="0">
              <a:solidFill>
                <a:schemeClr val="accent2"/>
              </a:solidFill>
            </a:endParaRPr>
          </a:p>
          <a:p>
            <a:endParaRPr lang="en-US" dirty="0">
              <a:solidFill>
                <a:schemeClr val="accent2"/>
              </a:solidFill>
            </a:endParaRPr>
          </a:p>
        </p:txBody>
      </p:sp>
      <p:sp>
        <p:nvSpPr>
          <p:cNvPr id="5" name="TextBox 4">
            <a:extLst>
              <a:ext uri="{FF2B5EF4-FFF2-40B4-BE49-F238E27FC236}">
                <a16:creationId xmlns:a16="http://schemas.microsoft.com/office/drawing/2014/main" id="{68E6D0F0-CA31-4580-B91F-7036A985EE24}"/>
              </a:ext>
            </a:extLst>
          </p:cNvPr>
          <p:cNvSpPr txBox="1"/>
          <p:nvPr/>
        </p:nvSpPr>
        <p:spPr>
          <a:xfrm>
            <a:off x="593047" y="5157691"/>
            <a:ext cx="1281120" cy="369332"/>
          </a:xfrm>
          <a:prstGeom prst="rect">
            <a:avLst/>
          </a:prstGeom>
          <a:noFill/>
        </p:spPr>
        <p:txBody>
          <a:bodyPr wrap="none" rtlCol="0">
            <a:spAutoFit/>
          </a:bodyPr>
          <a:lstStyle/>
          <a:p>
            <a:pPr algn="ctr"/>
            <a:r>
              <a:rPr lang="en-US" b="1" dirty="0">
                <a:solidFill>
                  <a:srgbClr val="F7F7F7"/>
                </a:solidFill>
              </a:rPr>
              <a:t>The Cloud</a:t>
            </a:r>
          </a:p>
        </p:txBody>
      </p:sp>
      <p:pic>
        <p:nvPicPr>
          <p:cNvPr id="28674" name="Picture 2" descr="Blue Cloud Weather Icon #AD , #Affiliate, #affiliate, #Cloud, #Weather,  #Icon, #Blue | Weather icons, Blue clouds, Clouds">
            <a:extLst>
              <a:ext uri="{FF2B5EF4-FFF2-40B4-BE49-F238E27FC236}">
                <a16:creationId xmlns:a16="http://schemas.microsoft.com/office/drawing/2014/main" id="{D3A1C1B7-9AD9-4EEC-B0D5-17C439AE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94"/>
          <a:stretch/>
        </p:blipFill>
        <p:spPr bwMode="auto">
          <a:xfrm>
            <a:off x="209390" y="3304198"/>
            <a:ext cx="2048435" cy="169213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Optical miniature sensors with unique reliability | Baumer USA">
            <a:extLst>
              <a:ext uri="{FF2B5EF4-FFF2-40B4-BE49-F238E27FC236}">
                <a16:creationId xmlns:a16="http://schemas.microsoft.com/office/drawing/2014/main" id="{1B1C88FE-FE93-4665-AD55-BC99E8B11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42" y="3014521"/>
            <a:ext cx="2950882" cy="221316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Ontash">
            <a:extLst>
              <a:ext uri="{FF2B5EF4-FFF2-40B4-BE49-F238E27FC236}">
                <a16:creationId xmlns:a16="http://schemas.microsoft.com/office/drawing/2014/main" id="{8507B407-0A5A-49F3-B0E0-23865CF3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072" y="3356701"/>
            <a:ext cx="2337453" cy="17395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AI, Modelling &amp;amp; Simulation Capabilities - Consilium Technology">
            <a:extLst>
              <a:ext uri="{FF2B5EF4-FFF2-40B4-BE49-F238E27FC236}">
                <a16:creationId xmlns:a16="http://schemas.microsoft.com/office/drawing/2014/main" id="{956D28E2-16F7-4F80-A568-85E4F4E53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789" y="3518832"/>
            <a:ext cx="1525309" cy="1525309"/>
          </a:xfrm>
          <a:prstGeom prst="rect">
            <a:avLst/>
          </a:prstGeom>
          <a:noFill/>
          <a:extLst>
            <a:ext uri="{909E8E84-426E-40DD-AFC4-6F175D3DCCD1}">
              <a14:hiddenFill xmlns:a14="http://schemas.microsoft.com/office/drawing/2010/main">
                <a:solidFill>
                  <a:srgbClr val="FFFFFF"/>
                </a:solidFill>
              </a14:hiddenFill>
            </a:ext>
          </a:extLst>
        </p:spPr>
      </p:pic>
      <p:pic>
        <p:nvPicPr>
          <p:cNvPr id="28690" name="Picture 18" descr="White database 5 icon - Free white database icons">
            <a:extLst>
              <a:ext uri="{FF2B5EF4-FFF2-40B4-BE49-F238E27FC236}">
                <a16:creationId xmlns:a16="http://schemas.microsoft.com/office/drawing/2014/main" id="{64739DA9-775F-4298-A04A-158B936AA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691" y="3441094"/>
            <a:ext cx="1655107" cy="1655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579196-643E-4E34-9D24-A49DE721E749}"/>
              </a:ext>
            </a:extLst>
          </p:cNvPr>
          <p:cNvSpPr txBox="1"/>
          <p:nvPr/>
        </p:nvSpPr>
        <p:spPr>
          <a:xfrm>
            <a:off x="2655231" y="5157691"/>
            <a:ext cx="1753750" cy="369332"/>
          </a:xfrm>
          <a:prstGeom prst="rect">
            <a:avLst/>
          </a:prstGeom>
          <a:noFill/>
        </p:spPr>
        <p:txBody>
          <a:bodyPr wrap="none" rtlCol="0">
            <a:spAutoFit/>
          </a:bodyPr>
          <a:lstStyle/>
          <a:p>
            <a:pPr algn="ctr"/>
            <a:r>
              <a:rPr lang="en-US" b="1" dirty="0">
                <a:solidFill>
                  <a:srgbClr val="F7F7F7"/>
                </a:solidFill>
              </a:rPr>
              <a:t>Cheap Sensors</a:t>
            </a:r>
          </a:p>
        </p:txBody>
      </p:sp>
      <p:sp>
        <p:nvSpPr>
          <p:cNvPr id="16" name="TextBox 15">
            <a:extLst>
              <a:ext uri="{FF2B5EF4-FFF2-40B4-BE49-F238E27FC236}">
                <a16:creationId xmlns:a16="http://schemas.microsoft.com/office/drawing/2014/main" id="{EBEC14F3-D312-4FC4-9EFE-F9ED62A7AD06}"/>
              </a:ext>
            </a:extLst>
          </p:cNvPr>
          <p:cNvSpPr txBox="1"/>
          <p:nvPr/>
        </p:nvSpPr>
        <p:spPr>
          <a:xfrm>
            <a:off x="5097574" y="5157691"/>
            <a:ext cx="1451744" cy="646331"/>
          </a:xfrm>
          <a:prstGeom prst="rect">
            <a:avLst/>
          </a:prstGeom>
          <a:noFill/>
        </p:spPr>
        <p:txBody>
          <a:bodyPr wrap="none" rtlCol="0">
            <a:spAutoFit/>
          </a:bodyPr>
          <a:lstStyle/>
          <a:p>
            <a:pPr algn="ctr"/>
            <a:r>
              <a:rPr lang="en-US" b="1" dirty="0">
                <a:solidFill>
                  <a:srgbClr val="F7F7F7"/>
                </a:solidFill>
              </a:rPr>
              <a:t>Artificial</a:t>
            </a:r>
          </a:p>
          <a:p>
            <a:pPr algn="ctr"/>
            <a:r>
              <a:rPr lang="en-US" b="1" dirty="0">
                <a:solidFill>
                  <a:srgbClr val="F7F7F7"/>
                </a:solidFill>
              </a:rPr>
              <a:t>Intelligence</a:t>
            </a:r>
          </a:p>
        </p:txBody>
      </p:sp>
      <p:sp>
        <p:nvSpPr>
          <p:cNvPr id="17" name="TextBox 16">
            <a:extLst>
              <a:ext uri="{FF2B5EF4-FFF2-40B4-BE49-F238E27FC236}">
                <a16:creationId xmlns:a16="http://schemas.microsoft.com/office/drawing/2014/main" id="{11A5BE5F-E08F-4687-8EB9-B9EA32AC2DC9}"/>
              </a:ext>
            </a:extLst>
          </p:cNvPr>
          <p:cNvSpPr txBox="1"/>
          <p:nvPr/>
        </p:nvSpPr>
        <p:spPr>
          <a:xfrm>
            <a:off x="7563548" y="5157690"/>
            <a:ext cx="1111203" cy="369332"/>
          </a:xfrm>
          <a:prstGeom prst="rect">
            <a:avLst/>
          </a:prstGeom>
          <a:noFill/>
        </p:spPr>
        <p:txBody>
          <a:bodyPr wrap="none" rtlCol="0">
            <a:spAutoFit/>
          </a:bodyPr>
          <a:lstStyle/>
          <a:p>
            <a:pPr algn="ctr"/>
            <a:r>
              <a:rPr lang="en-US" b="1" dirty="0">
                <a:solidFill>
                  <a:srgbClr val="F7F7F7"/>
                </a:solidFill>
              </a:rPr>
              <a:t>Big Data</a:t>
            </a:r>
          </a:p>
        </p:txBody>
      </p:sp>
      <p:sp>
        <p:nvSpPr>
          <p:cNvPr id="18" name="TextBox 17">
            <a:extLst>
              <a:ext uri="{FF2B5EF4-FFF2-40B4-BE49-F238E27FC236}">
                <a16:creationId xmlns:a16="http://schemas.microsoft.com/office/drawing/2014/main" id="{A504820E-B694-4F74-B862-C9E327477E05}"/>
              </a:ext>
            </a:extLst>
          </p:cNvPr>
          <p:cNvSpPr txBox="1"/>
          <p:nvPr/>
        </p:nvSpPr>
        <p:spPr>
          <a:xfrm>
            <a:off x="9886211" y="5157691"/>
            <a:ext cx="1521379" cy="646331"/>
          </a:xfrm>
          <a:prstGeom prst="rect">
            <a:avLst/>
          </a:prstGeom>
          <a:noFill/>
        </p:spPr>
        <p:txBody>
          <a:bodyPr wrap="none" rtlCol="0">
            <a:spAutoFit/>
          </a:bodyPr>
          <a:lstStyle/>
          <a:p>
            <a:pPr algn="ctr"/>
            <a:r>
              <a:rPr lang="en-US" b="1" dirty="0">
                <a:solidFill>
                  <a:srgbClr val="F7F7F7"/>
                </a:solidFill>
              </a:rPr>
              <a:t>The Internet</a:t>
            </a:r>
          </a:p>
          <a:p>
            <a:pPr algn="ctr"/>
            <a:r>
              <a:rPr lang="en-US" b="1" dirty="0">
                <a:solidFill>
                  <a:srgbClr val="F7F7F7"/>
                </a:solidFill>
              </a:rPr>
              <a:t>Of Things</a:t>
            </a:r>
          </a:p>
        </p:txBody>
      </p:sp>
    </p:spTree>
    <p:extLst>
      <p:ext uri="{BB962C8B-B14F-4D97-AF65-F5344CB8AC3E}">
        <p14:creationId xmlns:p14="http://schemas.microsoft.com/office/powerpoint/2010/main" val="145801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pic>
        <p:nvPicPr>
          <p:cNvPr id="30722" name="Picture 2" descr="Apps - Project CARS 2">
            <a:extLst>
              <a:ext uri="{FF2B5EF4-FFF2-40B4-BE49-F238E27FC236}">
                <a16:creationId xmlns:a16="http://schemas.microsoft.com/office/drawing/2014/main" id="{31CCFE2A-0BC6-4FAE-BBC0-50F51FBC66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20" t="13834" r="341" b="3327"/>
          <a:stretch/>
        </p:blipFill>
        <p:spPr bwMode="auto">
          <a:xfrm>
            <a:off x="963189" y="2118527"/>
            <a:ext cx="8009357" cy="437912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Formula One PNG Transparent Images | PNG All">
            <a:extLst>
              <a:ext uri="{FF2B5EF4-FFF2-40B4-BE49-F238E27FC236}">
                <a16:creationId xmlns:a16="http://schemas.microsoft.com/office/drawing/2014/main" id="{CAAE37A8-634E-4E8F-9584-2DD52C97B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975" y="734072"/>
            <a:ext cx="5200609" cy="20936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4626E6-8E35-4A00-8E3B-1AE12BC00F40}"/>
              </a:ext>
            </a:extLst>
          </p:cNvPr>
          <p:cNvSpPr txBox="1"/>
          <p:nvPr/>
        </p:nvSpPr>
        <p:spPr>
          <a:xfrm>
            <a:off x="839563" y="1749196"/>
            <a:ext cx="3519681" cy="369332"/>
          </a:xfrm>
          <a:prstGeom prst="rect">
            <a:avLst/>
          </a:prstGeom>
          <a:noFill/>
        </p:spPr>
        <p:txBody>
          <a:bodyPr wrap="none" rtlCol="0">
            <a:spAutoFit/>
          </a:bodyPr>
          <a:lstStyle/>
          <a:p>
            <a:pPr algn="ctr"/>
            <a:r>
              <a:rPr lang="en-US" b="1" dirty="0">
                <a:solidFill>
                  <a:srgbClr val="F7F7F7"/>
                </a:solidFill>
              </a:rPr>
              <a:t>Realtime Diagnostics </a:t>
            </a:r>
            <a:r>
              <a:rPr lang="en-US" b="1" dirty="0">
                <a:solidFill>
                  <a:schemeClr val="accent6"/>
                </a:solidFill>
              </a:rPr>
              <a:t>&amp;</a:t>
            </a:r>
            <a:r>
              <a:rPr lang="en-US" b="1" dirty="0">
                <a:solidFill>
                  <a:srgbClr val="F7F7F7"/>
                </a:solidFill>
              </a:rPr>
              <a:t> Tuning</a:t>
            </a:r>
          </a:p>
        </p:txBody>
      </p:sp>
    </p:spTree>
    <p:extLst>
      <p:ext uri="{BB962C8B-B14F-4D97-AF65-F5344CB8AC3E}">
        <p14:creationId xmlns:p14="http://schemas.microsoft.com/office/powerpoint/2010/main" val="2037353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pic>
        <p:nvPicPr>
          <p:cNvPr id="1026" name="Picture 2" descr="Geological Applications – UTCT – University of Texas">
            <a:extLst>
              <a:ext uri="{FF2B5EF4-FFF2-40B4-BE49-F238E27FC236}">
                <a16:creationId xmlns:a16="http://schemas.microsoft.com/office/drawing/2014/main" id="{1B0E1BF0-AB16-468D-A681-FD56181ED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053" y="584680"/>
            <a:ext cx="5296947" cy="604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logical Applications – UTCT – University of Texas">
            <a:extLst>
              <a:ext uri="{FF2B5EF4-FFF2-40B4-BE49-F238E27FC236}">
                <a16:creationId xmlns:a16="http://schemas.microsoft.com/office/drawing/2014/main" id="{9C248236-CE03-4BEF-BE5A-1135C11D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102966" y="1713732"/>
            <a:ext cx="4457700" cy="5372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DFEC2F-7FEE-4356-9D0F-64B37DBA0DF8}"/>
              </a:ext>
            </a:extLst>
          </p:cNvPr>
          <p:cNvSpPr txBox="1"/>
          <p:nvPr/>
        </p:nvSpPr>
        <p:spPr>
          <a:xfrm>
            <a:off x="526791" y="1801599"/>
            <a:ext cx="5524526" cy="369332"/>
          </a:xfrm>
          <a:prstGeom prst="rect">
            <a:avLst/>
          </a:prstGeom>
          <a:noFill/>
        </p:spPr>
        <p:txBody>
          <a:bodyPr wrap="none" rtlCol="0">
            <a:spAutoFit/>
          </a:bodyPr>
          <a:lstStyle/>
          <a:p>
            <a:r>
              <a:rPr lang="en-US" b="1" dirty="0">
                <a:solidFill>
                  <a:srgbClr val="F7F7F7"/>
                </a:solidFill>
              </a:rPr>
              <a:t>Digital Image Analysis of Material Microstructure</a:t>
            </a:r>
          </a:p>
        </p:txBody>
      </p:sp>
      <p:pic>
        <p:nvPicPr>
          <p:cNvPr id="6" name="Picture 2">
            <a:extLst>
              <a:ext uri="{FF2B5EF4-FFF2-40B4-BE49-F238E27FC236}">
                <a16:creationId xmlns:a16="http://schemas.microsoft.com/office/drawing/2014/main" id="{1BA5EEE3-8FAF-494B-A6A1-3D2F9845E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 y="3257550"/>
            <a:ext cx="4236315" cy="330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92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pic>
        <p:nvPicPr>
          <p:cNvPr id="33796" name="Picture 4" descr="Why Investors Are Betting That Bike Sharing Is the Next Uber | WIRED">
            <a:extLst>
              <a:ext uri="{FF2B5EF4-FFF2-40B4-BE49-F238E27FC236}">
                <a16:creationId xmlns:a16="http://schemas.microsoft.com/office/drawing/2014/main" id="{13B11DB1-9422-4E06-AC1D-C0F535E8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935" y="493644"/>
            <a:ext cx="4275065" cy="3206299"/>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L&amp;#39;application Uber sera suspendue temporairement à Bruxelles le 30  septembre : une première en Europe - La Libre">
            <a:extLst>
              <a:ext uri="{FF2B5EF4-FFF2-40B4-BE49-F238E27FC236}">
                <a16:creationId xmlns:a16="http://schemas.microsoft.com/office/drawing/2014/main" id="{1C1E2926-3B95-415E-8CCC-BB24FE5EA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23" b="9629"/>
          <a:stretch/>
        </p:blipFill>
        <p:spPr bwMode="auto">
          <a:xfrm>
            <a:off x="4968328" y="1957054"/>
            <a:ext cx="3488310" cy="2335079"/>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Waymo One – Waymo">
            <a:extLst>
              <a:ext uri="{FF2B5EF4-FFF2-40B4-BE49-F238E27FC236}">
                <a16:creationId xmlns:a16="http://schemas.microsoft.com/office/drawing/2014/main" id="{140BB179-B5DF-4CD1-A9B3-A0BB1EA82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390" y="4133468"/>
            <a:ext cx="5310261" cy="28833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C07EF3-35B9-4FF2-B8B3-A21774A8D41E}"/>
              </a:ext>
            </a:extLst>
          </p:cNvPr>
          <p:cNvSpPr txBox="1"/>
          <p:nvPr/>
        </p:nvSpPr>
        <p:spPr>
          <a:xfrm>
            <a:off x="4048475" y="1485692"/>
            <a:ext cx="3645230" cy="369332"/>
          </a:xfrm>
          <a:prstGeom prst="rect">
            <a:avLst/>
          </a:prstGeom>
          <a:noFill/>
        </p:spPr>
        <p:txBody>
          <a:bodyPr wrap="none" rtlCol="0">
            <a:spAutoFit/>
          </a:bodyPr>
          <a:lstStyle/>
          <a:p>
            <a:pPr algn="ctr"/>
            <a:r>
              <a:rPr lang="en-US" b="1" dirty="0">
                <a:solidFill>
                  <a:srgbClr val="F7F7F7"/>
                </a:solidFill>
              </a:rPr>
              <a:t>Urban Transportation Disrupted</a:t>
            </a:r>
          </a:p>
        </p:txBody>
      </p:sp>
      <p:pic>
        <p:nvPicPr>
          <p:cNvPr id="8" name="Picture 2" descr="Gravity-defying 3D printer to print bridge over water in Amsterdam - CNET">
            <a:extLst>
              <a:ext uri="{FF2B5EF4-FFF2-40B4-BE49-F238E27FC236}">
                <a16:creationId xmlns:a16="http://schemas.microsoft.com/office/drawing/2014/main" id="{E4AD77F5-37F5-1F4B-9E84-E098E229B3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92636"/>
            <a:ext cx="5508031" cy="368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AF91-BD2A-2641-986E-C21AE58B948C}"/>
              </a:ext>
            </a:extLst>
          </p:cNvPr>
          <p:cNvSpPr>
            <a:spLocks noGrp="1"/>
          </p:cNvSpPr>
          <p:nvPr>
            <p:ph type="title"/>
          </p:nvPr>
        </p:nvSpPr>
        <p:spPr>
          <a:xfrm>
            <a:off x="254231" y="750401"/>
            <a:ext cx="11785600" cy="656148"/>
          </a:xfrm>
        </p:spPr>
        <p:txBody>
          <a:bodyPr>
            <a:normAutofit fontScale="90000"/>
          </a:bodyPr>
          <a:lstStyle/>
          <a:p>
            <a:r>
              <a:rPr lang="en-US" dirty="0"/>
              <a:t>Projects for children with autism spectrum disorder</a:t>
            </a:r>
          </a:p>
        </p:txBody>
      </p:sp>
      <p:pic>
        <p:nvPicPr>
          <p:cNvPr id="8" name="Content Placeholder 7" descr="A picture containing text, monitor, electronics, screen&#10;&#10;Description automatically generated">
            <a:extLst>
              <a:ext uri="{FF2B5EF4-FFF2-40B4-BE49-F238E27FC236}">
                <a16:creationId xmlns:a16="http://schemas.microsoft.com/office/drawing/2014/main" id="{ABE6E78B-7AB5-C949-8F31-755BAB7119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231" y="1658631"/>
            <a:ext cx="3378462" cy="4835525"/>
          </a:xfrm>
        </p:spPr>
      </p:pic>
      <p:pic>
        <p:nvPicPr>
          <p:cNvPr id="4" name="Picture 3">
            <a:extLst>
              <a:ext uri="{FF2B5EF4-FFF2-40B4-BE49-F238E27FC236}">
                <a16:creationId xmlns:a16="http://schemas.microsoft.com/office/drawing/2014/main" id="{4C212BE7-80AE-FE41-8C07-EDDB57460E09}"/>
              </a:ext>
            </a:extLst>
          </p:cNvPr>
          <p:cNvPicPr>
            <a:picLocks noChangeAspect="1"/>
          </p:cNvPicPr>
          <p:nvPr/>
        </p:nvPicPr>
        <p:blipFill rotWithShape="1">
          <a:blip r:embed="rId4"/>
          <a:srcRect t="21364" b="29886"/>
          <a:stretch/>
        </p:blipFill>
        <p:spPr>
          <a:xfrm>
            <a:off x="5030005" y="3742940"/>
            <a:ext cx="5913730" cy="1921962"/>
          </a:xfrm>
          <a:prstGeom prst="rect">
            <a:avLst/>
          </a:prstGeom>
        </p:spPr>
      </p:pic>
      <p:pic>
        <p:nvPicPr>
          <p:cNvPr id="5" name="Picture 4">
            <a:extLst>
              <a:ext uri="{FF2B5EF4-FFF2-40B4-BE49-F238E27FC236}">
                <a16:creationId xmlns:a16="http://schemas.microsoft.com/office/drawing/2014/main" id="{4C781E62-7464-744C-9F82-E4C5AF49A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844" y="1613763"/>
            <a:ext cx="3781749" cy="1921963"/>
          </a:xfrm>
          <a:prstGeom prst="rect">
            <a:avLst/>
          </a:prstGeom>
        </p:spPr>
      </p:pic>
      <p:pic>
        <p:nvPicPr>
          <p:cNvPr id="6" name="Picture 5">
            <a:extLst>
              <a:ext uri="{FF2B5EF4-FFF2-40B4-BE49-F238E27FC236}">
                <a16:creationId xmlns:a16="http://schemas.microsoft.com/office/drawing/2014/main" id="{C6E495C2-69AF-CE4F-B7A2-8AF3AD21A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744" y="1630354"/>
            <a:ext cx="3771025" cy="1921963"/>
          </a:xfrm>
          <a:prstGeom prst="rect">
            <a:avLst/>
          </a:prstGeom>
        </p:spPr>
      </p:pic>
      <p:grpSp>
        <p:nvGrpSpPr>
          <p:cNvPr id="14" name="Group 13">
            <a:extLst>
              <a:ext uri="{FF2B5EF4-FFF2-40B4-BE49-F238E27FC236}">
                <a16:creationId xmlns:a16="http://schemas.microsoft.com/office/drawing/2014/main" id="{C4260C11-1C07-234A-AA15-6607F621F856}"/>
              </a:ext>
            </a:extLst>
          </p:cNvPr>
          <p:cNvGrpSpPr/>
          <p:nvPr/>
        </p:nvGrpSpPr>
        <p:grpSpPr>
          <a:xfrm>
            <a:off x="8961431" y="4513297"/>
            <a:ext cx="2303209" cy="2303209"/>
            <a:chOff x="3654325" y="4446494"/>
            <a:chExt cx="2303209" cy="2303209"/>
          </a:xfrm>
        </p:grpSpPr>
        <p:pic>
          <p:nvPicPr>
            <p:cNvPr id="12" name="Graphic 11" descr="Speech with solid fill">
              <a:extLst>
                <a:ext uri="{FF2B5EF4-FFF2-40B4-BE49-F238E27FC236}">
                  <a16:creationId xmlns:a16="http://schemas.microsoft.com/office/drawing/2014/main" id="{44E92630-48C3-A340-AA88-09DEEED7A2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4325" y="4446494"/>
              <a:ext cx="2303209" cy="2303209"/>
            </a:xfrm>
            <a:prstGeom prst="rect">
              <a:avLst/>
            </a:prstGeom>
          </p:spPr>
        </p:pic>
        <p:sp>
          <p:nvSpPr>
            <p:cNvPr id="13" name="TextBox 12">
              <a:extLst>
                <a:ext uri="{FF2B5EF4-FFF2-40B4-BE49-F238E27FC236}">
                  <a16:creationId xmlns:a16="http://schemas.microsoft.com/office/drawing/2014/main" id="{569B09D4-D7FD-8643-AA0E-C2C6E8486510}"/>
                </a:ext>
              </a:extLst>
            </p:cNvPr>
            <p:cNvSpPr txBox="1"/>
            <p:nvPr/>
          </p:nvSpPr>
          <p:spPr>
            <a:xfrm>
              <a:off x="4506470" y="5136433"/>
              <a:ext cx="911957" cy="461665"/>
            </a:xfrm>
            <a:prstGeom prst="rect">
              <a:avLst/>
            </a:prstGeom>
            <a:noFill/>
          </p:spPr>
          <p:txBody>
            <a:bodyPr wrap="square" rtlCol="0">
              <a:spAutoFit/>
            </a:bodyPr>
            <a:lstStyle/>
            <a:p>
              <a:r>
                <a:rPr lang="en-US" sz="2400" b="1" dirty="0"/>
                <a:t>Hi!</a:t>
              </a:r>
            </a:p>
          </p:txBody>
        </p:sp>
      </p:grpSp>
      <p:sp>
        <p:nvSpPr>
          <p:cNvPr id="15" name="Right Arrow 14">
            <a:extLst>
              <a:ext uri="{FF2B5EF4-FFF2-40B4-BE49-F238E27FC236}">
                <a16:creationId xmlns:a16="http://schemas.microsoft.com/office/drawing/2014/main" id="{DA690D21-3D62-EE45-B14C-5C5E2AE89CBA}"/>
              </a:ext>
            </a:extLst>
          </p:cNvPr>
          <p:cNvSpPr/>
          <p:nvPr/>
        </p:nvSpPr>
        <p:spPr>
          <a:xfrm>
            <a:off x="7548443" y="2418157"/>
            <a:ext cx="699247" cy="346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9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scientia signs AI-powered drug-discovery deal with Celgene">
            <a:extLst>
              <a:ext uri="{FF2B5EF4-FFF2-40B4-BE49-F238E27FC236}">
                <a16:creationId xmlns:a16="http://schemas.microsoft.com/office/drawing/2014/main" id="{3001A3E9-6C15-4593-A2D1-A392B163D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596" y="1122006"/>
            <a:ext cx="6667500" cy="5372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4" name="TextBox 3">
            <a:extLst>
              <a:ext uri="{FF2B5EF4-FFF2-40B4-BE49-F238E27FC236}">
                <a16:creationId xmlns:a16="http://schemas.microsoft.com/office/drawing/2014/main" id="{926B91B4-2A16-4BD6-B36F-2E9F62CCE9F2}"/>
              </a:ext>
            </a:extLst>
          </p:cNvPr>
          <p:cNvSpPr txBox="1"/>
          <p:nvPr/>
        </p:nvSpPr>
        <p:spPr>
          <a:xfrm>
            <a:off x="326572" y="2351315"/>
            <a:ext cx="4469813" cy="461665"/>
          </a:xfrm>
          <a:prstGeom prst="rect">
            <a:avLst/>
          </a:prstGeom>
          <a:noFill/>
        </p:spPr>
        <p:txBody>
          <a:bodyPr wrap="none" rtlCol="0">
            <a:spAutoFit/>
          </a:bodyPr>
          <a:lstStyle/>
          <a:p>
            <a:r>
              <a:rPr lang="en-US" sz="2400" b="1" dirty="0"/>
              <a:t>Synthesizing new compounds</a:t>
            </a:r>
          </a:p>
        </p:txBody>
      </p:sp>
    </p:spTree>
    <p:extLst>
      <p:ext uri="{BB962C8B-B14F-4D97-AF65-F5344CB8AC3E}">
        <p14:creationId xmlns:p14="http://schemas.microsoft.com/office/powerpoint/2010/main" val="3359771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1B17-02B9-0D4D-903D-CBA85A63C377}"/>
              </a:ext>
            </a:extLst>
          </p:cNvPr>
          <p:cNvSpPr>
            <a:spLocks noGrp="1"/>
          </p:cNvSpPr>
          <p:nvPr>
            <p:ph type="title"/>
          </p:nvPr>
        </p:nvSpPr>
        <p:spPr/>
        <p:txBody>
          <a:bodyPr>
            <a:normAutofit fontScale="90000"/>
          </a:bodyPr>
          <a:lstStyle/>
          <a:p>
            <a:r>
              <a:rPr lang="en-US" dirty="0"/>
              <a:t>Sci-fi Inspiration</a:t>
            </a:r>
          </a:p>
        </p:txBody>
      </p:sp>
      <p:pic>
        <p:nvPicPr>
          <p:cNvPr id="5" name="Picture 4" descr="A picture containing text, monitor, indoor, television&#10;&#10;Description automatically generated">
            <a:extLst>
              <a:ext uri="{FF2B5EF4-FFF2-40B4-BE49-F238E27FC236}">
                <a16:creationId xmlns:a16="http://schemas.microsoft.com/office/drawing/2014/main" id="{434E957A-A368-4740-8303-958D13580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58992" y="3933364"/>
            <a:ext cx="3312585" cy="2484439"/>
          </a:xfrm>
          <a:prstGeom prst="rect">
            <a:avLst/>
          </a:prstGeom>
        </p:spPr>
      </p:pic>
      <p:pic>
        <p:nvPicPr>
          <p:cNvPr id="6" name="Picture 5" descr="A picture containing text, monitor, indoor, screen&#10;&#10;Description automatically generated">
            <a:extLst>
              <a:ext uri="{FF2B5EF4-FFF2-40B4-BE49-F238E27FC236}">
                <a16:creationId xmlns:a16="http://schemas.microsoft.com/office/drawing/2014/main" id="{1812A4DF-6544-364B-AE80-E5E5D599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9070" y="3933368"/>
            <a:ext cx="3312583" cy="2484437"/>
          </a:xfrm>
          <a:prstGeom prst="rect">
            <a:avLst/>
          </a:prstGeom>
        </p:spPr>
      </p:pic>
      <p:pic>
        <p:nvPicPr>
          <p:cNvPr id="7" name="Picture 6" descr="A picture containing text, monitor, television, screen&#10;&#10;Description automatically generated">
            <a:extLst>
              <a:ext uri="{FF2B5EF4-FFF2-40B4-BE49-F238E27FC236}">
                <a16:creationId xmlns:a16="http://schemas.microsoft.com/office/drawing/2014/main" id="{B8D3B90F-65C2-F448-BE7F-6DC7F0D17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19069" y="1452146"/>
            <a:ext cx="3312579" cy="2484434"/>
          </a:xfrm>
          <a:prstGeom prst="rect">
            <a:avLst/>
          </a:prstGeom>
        </p:spPr>
      </p:pic>
      <p:pic>
        <p:nvPicPr>
          <p:cNvPr id="8" name="Picture 7" descr="A picture containing text, monitor, indoor, screen&#10;&#10;Description automatically generated">
            <a:extLst>
              <a:ext uri="{FF2B5EF4-FFF2-40B4-BE49-F238E27FC236}">
                <a16:creationId xmlns:a16="http://schemas.microsoft.com/office/drawing/2014/main" id="{C0032B79-FD72-8541-85AC-AF978A902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124474" y="1520629"/>
            <a:ext cx="3312580" cy="2484436"/>
          </a:xfrm>
          <a:prstGeom prst="rect">
            <a:avLst/>
          </a:prstGeom>
        </p:spPr>
      </p:pic>
      <p:pic>
        <p:nvPicPr>
          <p:cNvPr id="5122" name="Picture 2" descr="Logo">
            <a:extLst>
              <a:ext uri="{FF2B5EF4-FFF2-40B4-BE49-F238E27FC236}">
                <a16:creationId xmlns:a16="http://schemas.microsoft.com/office/drawing/2014/main" id="{42C06460-18E0-1E46-956D-75FA22D8F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072" y="470143"/>
            <a:ext cx="3809376" cy="91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eaddress, helmet, indoor&#10;&#10;Description automatically generated">
            <a:extLst>
              <a:ext uri="{FF2B5EF4-FFF2-40B4-BE49-F238E27FC236}">
                <a16:creationId xmlns:a16="http://schemas.microsoft.com/office/drawing/2014/main" id="{871945DF-D465-8541-B270-C2E29C3C9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146" y="1383662"/>
            <a:ext cx="5566089" cy="2964986"/>
          </a:xfrm>
          <a:prstGeom prst="rect">
            <a:avLst/>
          </a:prstGeom>
        </p:spPr>
      </p:pic>
      <p:pic>
        <p:nvPicPr>
          <p:cNvPr id="10" name="Picture 9" descr="A picture containing text, necklet, chain&#10;&#10;Description automatically generated">
            <a:extLst>
              <a:ext uri="{FF2B5EF4-FFF2-40B4-BE49-F238E27FC236}">
                <a16:creationId xmlns:a16="http://schemas.microsoft.com/office/drawing/2014/main" id="{A0DD541F-5E95-2D4E-BBFC-4DDD0575F5C8}"/>
              </a:ext>
            </a:extLst>
          </p:cNvPr>
          <p:cNvPicPr>
            <a:picLocks noChangeAspect="1"/>
          </p:cNvPicPr>
          <p:nvPr/>
        </p:nvPicPr>
        <p:blipFill rotWithShape="1">
          <a:blip r:embed="rId9">
            <a:extLst>
              <a:ext uri="{28A0092B-C50C-407E-A947-70E740481C1C}">
                <a14:useLocalDpi xmlns:a14="http://schemas.microsoft.com/office/drawing/2010/main" val="0"/>
              </a:ext>
            </a:extLst>
          </a:blip>
          <a:srcRect t="13952"/>
          <a:stretch/>
        </p:blipFill>
        <p:spPr>
          <a:xfrm>
            <a:off x="6534629" y="4005066"/>
            <a:ext cx="5679606" cy="2645764"/>
          </a:xfrm>
          <a:prstGeom prst="rect">
            <a:avLst/>
          </a:prstGeom>
        </p:spPr>
      </p:pic>
    </p:spTree>
    <p:extLst>
      <p:ext uri="{BB962C8B-B14F-4D97-AF65-F5344CB8AC3E}">
        <p14:creationId xmlns:p14="http://schemas.microsoft.com/office/powerpoint/2010/main" val="3870350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pic>
        <p:nvPicPr>
          <p:cNvPr id="31748" name="Picture 4" descr="Shaping the digital mine - Hexagon - Mining Blog">
            <a:extLst>
              <a:ext uri="{FF2B5EF4-FFF2-40B4-BE49-F238E27FC236}">
                <a16:creationId xmlns:a16="http://schemas.microsoft.com/office/drawing/2014/main" id="{D90FD073-41AA-4A21-9311-6B8C53474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365" y="1526896"/>
            <a:ext cx="9480392" cy="4994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D591E5-70F6-4BE5-913F-38F52F7F502F}"/>
              </a:ext>
            </a:extLst>
          </p:cNvPr>
          <p:cNvSpPr txBox="1"/>
          <p:nvPr/>
        </p:nvSpPr>
        <p:spPr>
          <a:xfrm>
            <a:off x="7629545" y="1153591"/>
            <a:ext cx="2931315" cy="369332"/>
          </a:xfrm>
          <a:prstGeom prst="rect">
            <a:avLst/>
          </a:prstGeom>
          <a:noFill/>
        </p:spPr>
        <p:txBody>
          <a:bodyPr wrap="none" rtlCol="0">
            <a:spAutoFit/>
          </a:bodyPr>
          <a:lstStyle/>
          <a:p>
            <a:pPr algn="ctr"/>
            <a:r>
              <a:rPr lang="en-US" b="1" dirty="0">
                <a:solidFill>
                  <a:srgbClr val="F7F7F7"/>
                </a:solidFill>
              </a:rPr>
              <a:t>Semi</a:t>
            </a:r>
            <a:r>
              <a:rPr lang="en-US" b="1" dirty="0">
                <a:solidFill>
                  <a:schemeClr val="accent6"/>
                </a:solidFill>
              </a:rPr>
              <a:t>-</a:t>
            </a:r>
            <a:r>
              <a:rPr lang="en-US" b="1" dirty="0">
                <a:solidFill>
                  <a:srgbClr val="F7F7F7"/>
                </a:solidFill>
              </a:rPr>
              <a:t>Autonomous Mines</a:t>
            </a:r>
          </a:p>
        </p:txBody>
      </p:sp>
      <p:pic>
        <p:nvPicPr>
          <p:cNvPr id="31752" name="Picture 8" descr="Digital solutions | Mining industry | Siemens Global">
            <a:extLst>
              <a:ext uri="{FF2B5EF4-FFF2-40B4-BE49-F238E27FC236}">
                <a16:creationId xmlns:a16="http://schemas.microsoft.com/office/drawing/2014/main" id="{BA534976-824D-4D63-B2FB-45809B048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330" y="3173853"/>
            <a:ext cx="4952172" cy="2790824"/>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GE Digital, Wabtec to continue commercialisation of value adds">
            <a:extLst>
              <a:ext uri="{FF2B5EF4-FFF2-40B4-BE49-F238E27FC236}">
                <a16:creationId xmlns:a16="http://schemas.microsoft.com/office/drawing/2014/main" id="{0DAAB139-5DEF-44BC-80CE-08A0A6795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21" y="2000278"/>
            <a:ext cx="2793345" cy="186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05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8A259-B9E3-4E44-BA33-AC2447B0A4D1}"/>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What is Python Coding? | Coding for Kids Ages 11+ | Juni Learning">
            <a:extLst>
              <a:ext uri="{FF2B5EF4-FFF2-40B4-BE49-F238E27FC236}">
                <a16:creationId xmlns:a16="http://schemas.microsoft.com/office/drawing/2014/main" id="{8BF1BFB7-AB1A-4EB5-91E7-E1C3165940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p:txBody>
          <a:bodyPr>
            <a:normAutofit fontScale="90000"/>
          </a:bodyPr>
          <a:lstStyle/>
          <a:p>
            <a:r>
              <a:rPr lang="en-US" b="1" dirty="0"/>
              <a:t>Programming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825624"/>
            <a:ext cx="6753371" cy="4835479"/>
          </a:xfrm>
        </p:spPr>
        <p:txBody>
          <a:bodyPr>
            <a:normAutofit lnSpcReduction="10000"/>
          </a:bodyPr>
          <a:lstStyle/>
          <a:p>
            <a:r>
              <a:rPr lang="en-US" sz="3200" dirty="0"/>
              <a:t>According to the </a:t>
            </a:r>
            <a:r>
              <a:rPr lang="en-US" sz="3200" i="1" dirty="0">
                <a:solidFill>
                  <a:schemeClr val="accent6"/>
                </a:solidFill>
              </a:rPr>
              <a:t>Developer Survey by StackOverflow</a:t>
            </a:r>
            <a:r>
              <a:rPr lang="en-US" sz="3200" dirty="0">
                <a:solidFill>
                  <a:schemeClr val="accent3"/>
                </a:solidFill>
              </a:rPr>
              <a:t>,</a:t>
            </a:r>
            <a:r>
              <a:rPr lang="en-US" sz="3200" dirty="0"/>
              <a:t> Python was one of the most in</a:t>
            </a:r>
            <a:r>
              <a:rPr lang="en-US" sz="3200" dirty="0">
                <a:solidFill>
                  <a:schemeClr val="accent3"/>
                </a:solidFill>
              </a:rPr>
              <a:t>-</a:t>
            </a:r>
            <a:r>
              <a:rPr lang="en-US" sz="3200" dirty="0"/>
              <a:t>demand technologies of 2018</a:t>
            </a:r>
            <a:r>
              <a:rPr lang="en-US" sz="3200" dirty="0">
                <a:solidFill>
                  <a:schemeClr val="accent3"/>
                </a:solidFill>
              </a:rPr>
              <a:t>,</a:t>
            </a:r>
            <a:r>
              <a:rPr lang="en-US" sz="3200" dirty="0"/>
              <a:t> 2019</a:t>
            </a:r>
            <a:r>
              <a:rPr lang="en-US" sz="3200" dirty="0">
                <a:solidFill>
                  <a:schemeClr val="accent3"/>
                </a:solidFill>
              </a:rPr>
              <a:t>,</a:t>
            </a:r>
            <a:r>
              <a:rPr lang="en-US" sz="3200" dirty="0"/>
              <a:t> 2020</a:t>
            </a:r>
            <a:r>
              <a:rPr lang="en-US" sz="3200" dirty="0">
                <a:solidFill>
                  <a:schemeClr val="accent3"/>
                </a:solidFill>
              </a:rPr>
              <a:t>,</a:t>
            </a:r>
            <a:r>
              <a:rPr lang="en-US" sz="3200" dirty="0"/>
              <a:t> and 2021</a:t>
            </a:r>
            <a:r>
              <a:rPr lang="en-US" sz="3200" dirty="0">
                <a:solidFill>
                  <a:schemeClr val="accent3"/>
                </a:solidFill>
              </a:rPr>
              <a:t>.</a:t>
            </a:r>
            <a:r>
              <a:rPr lang="en-US" sz="3200" dirty="0"/>
              <a:t> </a:t>
            </a:r>
          </a:p>
          <a:p>
            <a:r>
              <a:rPr lang="en-US" sz="3200" dirty="0"/>
              <a:t>As of 2021</a:t>
            </a:r>
            <a:r>
              <a:rPr lang="en-US" sz="3200" dirty="0">
                <a:solidFill>
                  <a:schemeClr val="accent3"/>
                </a:solidFill>
              </a:rPr>
              <a:t>,</a:t>
            </a:r>
            <a:r>
              <a:rPr lang="en-US" sz="3200" dirty="0"/>
              <a:t> it is ranked as the world</a:t>
            </a:r>
            <a:r>
              <a:rPr lang="en-US" sz="3200" dirty="0">
                <a:solidFill>
                  <a:schemeClr val="accent6"/>
                </a:solidFill>
              </a:rPr>
              <a:t>’</a:t>
            </a:r>
            <a:r>
              <a:rPr lang="en-US" sz="3200" dirty="0"/>
              <a:t>s 2nd most popular programming language among professional software developers as well as the first most wanted programming language</a:t>
            </a:r>
            <a:r>
              <a:rPr lang="en-US" sz="3200" dirty="0">
                <a:solidFill>
                  <a:schemeClr val="accent3"/>
                </a:solidFill>
              </a:rPr>
              <a:t>.</a:t>
            </a:r>
          </a:p>
        </p:txBody>
      </p:sp>
    </p:spTree>
    <p:extLst>
      <p:ext uri="{BB962C8B-B14F-4D97-AF65-F5344CB8AC3E}">
        <p14:creationId xmlns:p14="http://schemas.microsoft.com/office/powerpoint/2010/main" val="2279355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dirty="0"/>
              <a:t>One of the reasons for choosing Engineering!</a:t>
            </a:r>
          </a:p>
        </p:txBody>
      </p:sp>
      <p:sp>
        <p:nvSpPr>
          <p:cNvPr id="3" name="Content Placeholder 2">
            <a:extLst>
              <a:ext uri="{FF2B5EF4-FFF2-40B4-BE49-F238E27FC236}">
                <a16:creationId xmlns:a16="http://schemas.microsoft.com/office/drawing/2014/main" id="{7E055405-A418-1F46-925E-C2F5FB4D7A9B}"/>
              </a:ext>
            </a:extLst>
          </p:cNvPr>
          <p:cNvSpPr>
            <a:spLocks noGrp="1"/>
          </p:cNvSpPr>
          <p:nvPr>
            <p:ph idx="1"/>
          </p:nvPr>
        </p:nvSpPr>
        <p:spPr>
          <a:xfrm>
            <a:off x="838200" y="1825624"/>
            <a:ext cx="4976236" cy="4835479"/>
          </a:xfrm>
        </p:spPr>
        <p:txBody>
          <a:bodyPr/>
          <a:lstStyle/>
          <a:p>
            <a:r>
              <a:rPr lang="en-US" dirty="0"/>
              <a:t>Finally! A course that isn’t Chem, Bio, Physics, or Math</a:t>
            </a:r>
          </a:p>
          <a:p>
            <a:r>
              <a:rPr lang="en-US" dirty="0"/>
              <a:t>This (as well as your engineering design course) is what separates you from many other sciences</a:t>
            </a:r>
          </a:p>
          <a:p>
            <a:pPr lvl="1"/>
            <a:r>
              <a:rPr lang="en-US" dirty="0"/>
              <a:t>And makes you </a:t>
            </a:r>
            <a:r>
              <a:rPr lang="en-US" b="1" dirty="0"/>
              <a:t>MUCH</a:t>
            </a:r>
            <a:r>
              <a:rPr lang="en-US" dirty="0"/>
              <a:t> more valuable….</a:t>
            </a:r>
          </a:p>
        </p:txBody>
      </p:sp>
      <p:pic>
        <p:nvPicPr>
          <p:cNvPr id="4098" name="Picture 2" descr="What I think I do - Computer programmer | Programming humor, Programmer  humor, Computer jokes">
            <a:extLst>
              <a:ext uri="{FF2B5EF4-FFF2-40B4-BE49-F238E27FC236}">
                <a16:creationId xmlns:a16="http://schemas.microsoft.com/office/drawing/2014/main" id="{D9A2E780-B58E-2E4E-8538-5B621F30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499" y="1825624"/>
            <a:ext cx="6157501" cy="442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12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79AB-9734-7143-B3DB-2FD209644443}"/>
              </a:ext>
            </a:extLst>
          </p:cNvPr>
          <p:cNvSpPr>
            <a:spLocks noGrp="1"/>
          </p:cNvSpPr>
          <p:nvPr>
            <p:ph type="title"/>
          </p:nvPr>
        </p:nvSpPr>
        <p:spPr>
          <a:xfrm>
            <a:off x="838200" y="667598"/>
            <a:ext cx="10515600" cy="656148"/>
          </a:xfrm>
        </p:spPr>
        <p:txBody>
          <a:bodyPr>
            <a:normAutofit fontScale="90000"/>
          </a:bodyPr>
          <a:lstStyle/>
          <a:p>
            <a:r>
              <a:rPr lang="en-US" dirty="0"/>
              <a:t>Good Vibes </a:t>
            </a:r>
            <a:br>
              <a:rPr lang="en-US" dirty="0"/>
            </a:br>
            <a:r>
              <a:rPr lang="en-US" sz="2200" dirty="0"/>
              <a:t>A wheelchair vibration measurement tool</a:t>
            </a:r>
          </a:p>
        </p:txBody>
      </p:sp>
      <p:pic>
        <p:nvPicPr>
          <p:cNvPr id="5" name="Content Placeholder 4" descr="Table&#10;&#10;Description automatically generated">
            <a:extLst>
              <a:ext uri="{FF2B5EF4-FFF2-40B4-BE49-F238E27FC236}">
                <a16:creationId xmlns:a16="http://schemas.microsoft.com/office/drawing/2014/main" id="{98F00520-91C7-FA40-A37B-DB3EBB788D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5227" y="4155253"/>
            <a:ext cx="3455790" cy="2591843"/>
          </a:xfrm>
        </p:spPr>
      </p:pic>
      <p:pic>
        <p:nvPicPr>
          <p:cNvPr id="7" name="Picture 6" descr="Graphical user interface, application&#10;&#10;Description automatically generated">
            <a:extLst>
              <a:ext uri="{FF2B5EF4-FFF2-40B4-BE49-F238E27FC236}">
                <a16:creationId xmlns:a16="http://schemas.microsoft.com/office/drawing/2014/main" id="{7692C49B-4C7A-B04B-AB07-77DA7419C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026" y="4155253"/>
            <a:ext cx="3455790" cy="2591843"/>
          </a:xfrm>
          <a:prstGeom prst="rect">
            <a:avLst/>
          </a:prstGeom>
        </p:spPr>
      </p:pic>
      <p:pic>
        <p:nvPicPr>
          <p:cNvPr id="9" name="Picture 8" descr="Table&#10;&#10;Description automatically generated">
            <a:extLst>
              <a:ext uri="{FF2B5EF4-FFF2-40B4-BE49-F238E27FC236}">
                <a16:creationId xmlns:a16="http://schemas.microsoft.com/office/drawing/2014/main" id="{A5684AD2-39FC-BD41-A13D-84310F145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226" y="1443578"/>
            <a:ext cx="3455791" cy="2591843"/>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DFF922E-8833-FD4C-9E66-9CCD2AF9F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4026" y="1443579"/>
            <a:ext cx="3455790" cy="2591842"/>
          </a:xfrm>
          <a:prstGeom prst="rect">
            <a:avLst/>
          </a:prstGeom>
        </p:spPr>
      </p:pic>
      <p:cxnSp>
        <p:nvCxnSpPr>
          <p:cNvPr id="13" name="Straight Connector 12">
            <a:extLst>
              <a:ext uri="{FF2B5EF4-FFF2-40B4-BE49-F238E27FC236}">
                <a16:creationId xmlns:a16="http://schemas.microsoft.com/office/drawing/2014/main" id="{50323D8B-F469-9849-BDA8-1D2039BB6CC4}"/>
              </a:ext>
            </a:extLst>
          </p:cNvPr>
          <p:cNvCxnSpPr>
            <a:cxnSpLocks/>
          </p:cNvCxnSpPr>
          <p:nvPr/>
        </p:nvCxnSpPr>
        <p:spPr>
          <a:xfrm>
            <a:off x="7529885" y="5367130"/>
            <a:ext cx="2186609" cy="0"/>
          </a:xfrm>
          <a:prstGeom prst="line">
            <a:avLst/>
          </a:prstGeom>
          <a:ln w="222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7E2AF-8E67-1243-88C7-236B21E5E2DA}"/>
              </a:ext>
            </a:extLst>
          </p:cNvPr>
          <p:cNvCxnSpPr>
            <a:cxnSpLocks/>
          </p:cNvCxnSpPr>
          <p:nvPr/>
        </p:nvCxnSpPr>
        <p:spPr>
          <a:xfrm>
            <a:off x="7529885" y="5074256"/>
            <a:ext cx="2186609"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4B1DF5CB-4C38-E945-8F17-7D87C5621EF6}"/>
                  </a:ext>
                </a:extLst>
              </p14:cNvPr>
              <p14:cNvContentPartPr/>
              <p14:nvPr/>
            </p14:nvContentPartPr>
            <p14:xfrm>
              <a:off x="7529885" y="5134172"/>
              <a:ext cx="2028015" cy="809280"/>
            </p14:xfrm>
          </p:contentPart>
        </mc:Choice>
        <mc:Fallback xmlns="">
          <p:pic>
            <p:nvPicPr>
              <p:cNvPr id="24" name="Ink 23">
                <a:extLst>
                  <a:ext uri="{FF2B5EF4-FFF2-40B4-BE49-F238E27FC236}">
                    <a16:creationId xmlns:a16="http://schemas.microsoft.com/office/drawing/2014/main" id="{4B1DF5CB-4C38-E945-8F17-7D87C5621EF6}"/>
                  </a:ext>
                </a:extLst>
              </p:cNvPr>
              <p:cNvPicPr/>
              <p:nvPr/>
            </p:nvPicPr>
            <p:blipFill>
              <a:blip r:embed="rId8"/>
              <a:stretch>
                <a:fillRect/>
              </a:stretch>
            </p:blipFill>
            <p:spPr>
              <a:xfrm>
                <a:off x="7514404" y="5118692"/>
                <a:ext cx="2058617"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19497E20-8F81-0C47-9FA8-CAC7C1085BA2}"/>
                  </a:ext>
                </a:extLst>
              </p14:cNvPr>
              <p14:cNvContentPartPr/>
              <p14:nvPr/>
            </p14:nvContentPartPr>
            <p14:xfrm>
              <a:off x="7529885" y="5392750"/>
              <a:ext cx="2028015" cy="460800"/>
            </p14:xfrm>
          </p:contentPart>
        </mc:Choice>
        <mc:Fallback xmlns="">
          <p:pic>
            <p:nvPicPr>
              <p:cNvPr id="29" name="Ink 28">
                <a:extLst>
                  <a:ext uri="{FF2B5EF4-FFF2-40B4-BE49-F238E27FC236}">
                    <a16:creationId xmlns:a16="http://schemas.microsoft.com/office/drawing/2014/main" id="{19497E20-8F81-0C47-9FA8-CAC7C1085BA2}"/>
                  </a:ext>
                </a:extLst>
              </p:cNvPr>
              <p:cNvPicPr/>
              <p:nvPr/>
            </p:nvPicPr>
            <p:blipFill>
              <a:blip r:embed="rId10"/>
              <a:stretch>
                <a:fillRect/>
              </a:stretch>
            </p:blipFill>
            <p:spPr>
              <a:xfrm>
                <a:off x="7514767" y="5377630"/>
                <a:ext cx="2058612" cy="491400"/>
              </a:xfrm>
              <a:prstGeom prst="rect">
                <a:avLst/>
              </a:prstGeom>
            </p:spPr>
          </p:pic>
        </mc:Fallback>
      </mc:AlternateContent>
    </p:spTree>
    <p:extLst>
      <p:ext uri="{BB962C8B-B14F-4D97-AF65-F5344CB8AC3E}">
        <p14:creationId xmlns:p14="http://schemas.microsoft.com/office/powerpoint/2010/main" val="2226741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19A1D229-DD8B-B64C-8609-CBA2603A7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794" y="689543"/>
            <a:ext cx="7790411" cy="5837501"/>
          </a:xfrm>
          <a:prstGeom prst="rect">
            <a:avLst/>
          </a:prstGeom>
        </p:spPr>
      </p:pic>
    </p:spTree>
    <p:extLst>
      <p:ext uri="{BB962C8B-B14F-4D97-AF65-F5344CB8AC3E}">
        <p14:creationId xmlns:p14="http://schemas.microsoft.com/office/powerpoint/2010/main" val="157497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08A2-488C-4546-9EE6-D45EDA4E5E71}"/>
              </a:ext>
            </a:extLst>
          </p:cNvPr>
          <p:cNvSpPr>
            <a:spLocks noGrp="1"/>
          </p:cNvSpPr>
          <p:nvPr>
            <p:ph type="title"/>
          </p:nvPr>
        </p:nvSpPr>
        <p:spPr/>
        <p:txBody>
          <a:bodyPr>
            <a:normAutofit fontScale="90000"/>
          </a:bodyPr>
          <a:lstStyle/>
          <a:p>
            <a:r>
              <a:rPr lang="en-US" dirty="0"/>
              <a:t>More about Ben…</a:t>
            </a:r>
          </a:p>
        </p:txBody>
      </p:sp>
      <p:grpSp>
        <p:nvGrpSpPr>
          <p:cNvPr id="90" name="Group 89">
            <a:extLst>
              <a:ext uri="{FF2B5EF4-FFF2-40B4-BE49-F238E27FC236}">
                <a16:creationId xmlns:a16="http://schemas.microsoft.com/office/drawing/2014/main" id="{78797736-71AE-5B46-B751-B0C7A41D776D}"/>
              </a:ext>
            </a:extLst>
          </p:cNvPr>
          <p:cNvGrpSpPr/>
          <p:nvPr/>
        </p:nvGrpSpPr>
        <p:grpSpPr>
          <a:xfrm>
            <a:off x="2194327" y="1510596"/>
            <a:ext cx="7803345" cy="4619890"/>
            <a:chOff x="3275111" y="2377484"/>
            <a:chExt cx="6339105" cy="3753002"/>
          </a:xfrm>
        </p:grpSpPr>
        <p:sp>
          <p:nvSpPr>
            <p:cNvPr id="89" name="Rectangle 88">
              <a:extLst>
                <a:ext uri="{FF2B5EF4-FFF2-40B4-BE49-F238E27FC236}">
                  <a16:creationId xmlns:a16="http://schemas.microsoft.com/office/drawing/2014/main" id="{3384050F-D107-3E40-A995-95A7674C543E}"/>
                </a:ext>
              </a:extLst>
            </p:cNvPr>
            <p:cNvSpPr/>
            <p:nvPr/>
          </p:nvSpPr>
          <p:spPr>
            <a:xfrm>
              <a:off x="3275111" y="2377484"/>
              <a:ext cx="6339105" cy="375300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6CB839F-D039-C945-AD52-631ECECE06BB}"/>
                </a:ext>
              </a:extLst>
            </p:cNvPr>
            <p:cNvGrpSpPr/>
            <p:nvPr/>
          </p:nvGrpSpPr>
          <p:grpSpPr>
            <a:xfrm>
              <a:off x="4244415" y="2724218"/>
              <a:ext cx="4400496" cy="3059533"/>
              <a:chOff x="2014244" y="405289"/>
              <a:chExt cx="5211802" cy="3623610"/>
            </a:xfrm>
          </p:grpSpPr>
          <p:grpSp>
            <p:nvGrpSpPr>
              <p:cNvPr id="5" name="Group 4">
                <a:extLst>
                  <a:ext uri="{FF2B5EF4-FFF2-40B4-BE49-F238E27FC236}">
                    <a16:creationId xmlns:a16="http://schemas.microsoft.com/office/drawing/2014/main" id="{3160B3E0-22C0-CE4A-874F-45842CC4478E}"/>
                  </a:ext>
                </a:extLst>
              </p:cNvPr>
              <p:cNvGrpSpPr/>
              <p:nvPr/>
            </p:nvGrpSpPr>
            <p:grpSpPr>
              <a:xfrm>
                <a:off x="2014244" y="864663"/>
                <a:ext cx="932822" cy="950825"/>
                <a:chOff x="766254" y="1447250"/>
                <a:chExt cx="1030978" cy="1050875"/>
              </a:xfrm>
            </p:grpSpPr>
            <p:sp>
              <p:nvSpPr>
                <p:cNvPr id="86" name="Oval 85">
                  <a:extLst>
                    <a:ext uri="{FF2B5EF4-FFF2-40B4-BE49-F238E27FC236}">
                      <a16:creationId xmlns:a16="http://schemas.microsoft.com/office/drawing/2014/main" id="{851AAABB-B427-694F-980F-EEEDDE6A068F}"/>
                    </a:ext>
                  </a:extLst>
                </p:cNvPr>
                <p:cNvSpPr/>
                <p:nvPr/>
              </p:nvSpPr>
              <p:spPr>
                <a:xfrm>
                  <a:off x="889907" y="1718600"/>
                  <a:ext cx="779525" cy="779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039A1F0-C841-A54C-A78B-D2CA5AEBCDD6}"/>
                    </a:ext>
                  </a:extLst>
                </p:cNvPr>
                <p:cNvSpPr/>
                <p:nvPr/>
              </p:nvSpPr>
              <p:spPr>
                <a:xfrm>
                  <a:off x="766254" y="14559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23396EC-59A3-7448-A43F-6307883966D4}"/>
                    </a:ext>
                  </a:extLst>
                </p:cNvPr>
                <p:cNvSpPr/>
                <p:nvPr/>
              </p:nvSpPr>
              <p:spPr>
                <a:xfrm>
                  <a:off x="1376463" y="14472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54;p13">
                <a:extLst>
                  <a:ext uri="{FF2B5EF4-FFF2-40B4-BE49-F238E27FC236}">
                    <a16:creationId xmlns:a16="http://schemas.microsoft.com/office/drawing/2014/main" id="{82BFEC2C-8EC5-0842-809D-779638EF81E1}"/>
                  </a:ext>
                </a:extLst>
              </p:cNvPr>
              <p:cNvSpPr/>
              <p:nvPr/>
            </p:nvSpPr>
            <p:spPr>
              <a:xfrm rot="-5400000">
                <a:off x="2943706" y="2049023"/>
                <a:ext cx="1265100" cy="197100"/>
              </a:xfrm>
              <a:prstGeom prst="flowChartDelay">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55;p13">
                <a:extLst>
                  <a:ext uri="{FF2B5EF4-FFF2-40B4-BE49-F238E27FC236}">
                    <a16:creationId xmlns:a16="http://schemas.microsoft.com/office/drawing/2014/main" id="{9BDD15BD-D089-734E-A7B6-02D96105734A}"/>
                  </a:ext>
                </a:extLst>
              </p:cNvPr>
              <p:cNvCxnSpPr>
                <a:cxnSpLocks/>
              </p:cNvCxnSpPr>
              <p:nvPr/>
            </p:nvCxnSpPr>
            <p:spPr>
              <a:xfrm>
                <a:off x="3915381" y="2105423"/>
                <a:ext cx="0" cy="534600"/>
              </a:xfrm>
              <a:prstGeom prst="straightConnector1">
                <a:avLst/>
              </a:prstGeom>
              <a:noFill/>
              <a:ln w="19050" cap="flat" cmpd="sng">
                <a:solidFill>
                  <a:srgbClr val="000000"/>
                </a:solidFill>
                <a:prstDash val="solid"/>
                <a:round/>
                <a:headEnd type="none" w="med" len="med"/>
                <a:tailEnd type="none" w="med" len="med"/>
              </a:ln>
            </p:spPr>
          </p:cxnSp>
          <p:cxnSp>
            <p:nvCxnSpPr>
              <p:cNvPr id="8" name="Google Shape;56;p13">
                <a:extLst>
                  <a:ext uri="{FF2B5EF4-FFF2-40B4-BE49-F238E27FC236}">
                    <a16:creationId xmlns:a16="http://schemas.microsoft.com/office/drawing/2014/main" id="{822E4A55-F451-DE4A-B907-DBB0892B654B}"/>
                  </a:ext>
                </a:extLst>
              </p:cNvPr>
              <p:cNvCxnSpPr>
                <a:cxnSpLocks/>
              </p:cNvCxnSpPr>
              <p:nvPr/>
            </p:nvCxnSpPr>
            <p:spPr>
              <a:xfrm rot="10800000" flipH="1">
                <a:off x="3914231" y="2238923"/>
                <a:ext cx="472500" cy="171300"/>
              </a:xfrm>
              <a:prstGeom prst="straightConnector1">
                <a:avLst/>
              </a:prstGeom>
              <a:noFill/>
              <a:ln w="19050" cap="flat" cmpd="sng">
                <a:solidFill>
                  <a:srgbClr val="000000"/>
                </a:solidFill>
                <a:prstDash val="solid"/>
                <a:round/>
                <a:headEnd type="none" w="med" len="med"/>
                <a:tailEnd type="none" w="med" len="med"/>
              </a:ln>
            </p:spPr>
          </p:cxnSp>
          <p:cxnSp>
            <p:nvCxnSpPr>
              <p:cNvPr id="9" name="Google Shape;57;p13">
                <a:extLst>
                  <a:ext uri="{FF2B5EF4-FFF2-40B4-BE49-F238E27FC236}">
                    <a16:creationId xmlns:a16="http://schemas.microsoft.com/office/drawing/2014/main" id="{A28E9A2A-7730-6C44-BE93-27BE2DD148BD}"/>
                  </a:ext>
                </a:extLst>
              </p:cNvPr>
              <p:cNvCxnSpPr>
                <a:cxnSpLocks/>
              </p:cNvCxnSpPr>
              <p:nvPr/>
            </p:nvCxnSpPr>
            <p:spPr>
              <a:xfrm>
                <a:off x="3915381" y="2410223"/>
                <a:ext cx="443100" cy="110100"/>
              </a:xfrm>
              <a:prstGeom prst="straightConnector1">
                <a:avLst/>
              </a:prstGeom>
              <a:noFill/>
              <a:ln w="19050" cap="flat" cmpd="sng">
                <a:solidFill>
                  <a:srgbClr val="000000"/>
                </a:solidFill>
                <a:prstDash val="solid"/>
                <a:round/>
                <a:headEnd type="none" w="med" len="med"/>
                <a:tailEnd type="none" w="med" len="med"/>
              </a:ln>
            </p:spPr>
          </p:cxnSp>
          <p:cxnSp>
            <p:nvCxnSpPr>
              <p:cNvPr id="10" name="Google Shape;58;p13">
                <a:extLst>
                  <a:ext uri="{FF2B5EF4-FFF2-40B4-BE49-F238E27FC236}">
                    <a16:creationId xmlns:a16="http://schemas.microsoft.com/office/drawing/2014/main" id="{D60A1B80-CF6C-AA43-866B-E5E9C54F2B1E}"/>
                  </a:ext>
                </a:extLst>
              </p:cNvPr>
              <p:cNvCxnSpPr>
                <a:cxnSpLocks/>
              </p:cNvCxnSpPr>
              <p:nvPr/>
            </p:nvCxnSpPr>
            <p:spPr>
              <a:xfrm>
                <a:off x="3902031" y="2675223"/>
                <a:ext cx="569700" cy="39900"/>
              </a:xfrm>
              <a:prstGeom prst="straightConnector1">
                <a:avLst/>
              </a:prstGeom>
              <a:noFill/>
              <a:ln w="19050" cap="flat" cmpd="sng">
                <a:solidFill>
                  <a:srgbClr val="000000"/>
                </a:solidFill>
                <a:prstDash val="solid"/>
                <a:round/>
                <a:headEnd type="none" w="med" len="med"/>
                <a:tailEnd type="none" w="med" len="med"/>
              </a:ln>
            </p:spPr>
          </p:cxnSp>
          <p:cxnSp>
            <p:nvCxnSpPr>
              <p:cNvPr id="11" name="Google Shape;59;p13">
                <a:extLst>
                  <a:ext uri="{FF2B5EF4-FFF2-40B4-BE49-F238E27FC236}">
                    <a16:creationId xmlns:a16="http://schemas.microsoft.com/office/drawing/2014/main" id="{0E44EED4-BEC6-4047-B11C-51217D0E6444}"/>
                  </a:ext>
                </a:extLst>
              </p:cNvPr>
              <p:cNvCxnSpPr>
                <a:cxnSpLocks/>
              </p:cNvCxnSpPr>
              <p:nvPr/>
            </p:nvCxnSpPr>
            <p:spPr>
              <a:xfrm>
                <a:off x="4458381" y="2715123"/>
                <a:ext cx="0" cy="820800"/>
              </a:xfrm>
              <a:prstGeom prst="straightConnector1">
                <a:avLst/>
              </a:prstGeom>
              <a:noFill/>
              <a:ln w="19050" cap="flat" cmpd="sng">
                <a:solidFill>
                  <a:srgbClr val="000000"/>
                </a:solidFill>
                <a:prstDash val="solid"/>
                <a:round/>
                <a:headEnd type="none" w="med" len="med"/>
                <a:tailEnd type="none" w="med" len="med"/>
              </a:ln>
            </p:spPr>
          </p:cxnSp>
          <p:cxnSp>
            <p:nvCxnSpPr>
              <p:cNvPr id="12" name="Google Shape;60;p13">
                <a:extLst>
                  <a:ext uri="{FF2B5EF4-FFF2-40B4-BE49-F238E27FC236}">
                    <a16:creationId xmlns:a16="http://schemas.microsoft.com/office/drawing/2014/main" id="{9EFC06EE-58B2-2442-9202-887D294518E7}"/>
                  </a:ext>
                </a:extLst>
              </p:cNvPr>
              <p:cNvCxnSpPr>
                <a:cxnSpLocks/>
              </p:cNvCxnSpPr>
              <p:nvPr/>
            </p:nvCxnSpPr>
            <p:spPr>
              <a:xfrm flipH="1">
                <a:off x="4369881" y="2804273"/>
                <a:ext cx="44700" cy="731700"/>
              </a:xfrm>
              <a:prstGeom prst="straightConnector1">
                <a:avLst/>
              </a:prstGeom>
              <a:noFill/>
              <a:ln w="19050" cap="flat" cmpd="sng">
                <a:solidFill>
                  <a:srgbClr val="000000"/>
                </a:solidFill>
                <a:prstDash val="solid"/>
                <a:round/>
                <a:headEnd type="none" w="med" len="med"/>
                <a:tailEnd type="none" w="med" len="med"/>
              </a:ln>
            </p:spPr>
          </p:cxnSp>
          <p:cxnSp>
            <p:nvCxnSpPr>
              <p:cNvPr id="13" name="Google Shape;61;p13">
                <a:extLst>
                  <a:ext uri="{FF2B5EF4-FFF2-40B4-BE49-F238E27FC236}">
                    <a16:creationId xmlns:a16="http://schemas.microsoft.com/office/drawing/2014/main" id="{652B5589-27F3-FD4D-83AA-CA0DF6E896AC}"/>
                  </a:ext>
                </a:extLst>
              </p:cNvPr>
              <p:cNvCxnSpPr>
                <a:cxnSpLocks/>
              </p:cNvCxnSpPr>
              <p:nvPr/>
            </p:nvCxnSpPr>
            <p:spPr>
              <a:xfrm>
                <a:off x="3915381" y="2658765"/>
                <a:ext cx="543000" cy="145500"/>
              </a:xfrm>
              <a:prstGeom prst="straightConnector1">
                <a:avLst/>
              </a:prstGeom>
              <a:noFill/>
              <a:ln w="19050" cap="flat" cmpd="sng">
                <a:solidFill>
                  <a:srgbClr val="000000"/>
                </a:solidFill>
                <a:prstDash val="solid"/>
                <a:round/>
                <a:headEnd type="none" w="med" len="med"/>
                <a:tailEnd type="none" w="med" len="med"/>
              </a:ln>
            </p:spPr>
          </p:cxnSp>
          <p:sp>
            <p:nvSpPr>
              <p:cNvPr id="14" name="Google Shape;62;p13">
                <a:extLst>
                  <a:ext uri="{FF2B5EF4-FFF2-40B4-BE49-F238E27FC236}">
                    <a16:creationId xmlns:a16="http://schemas.microsoft.com/office/drawing/2014/main" id="{BECB2D0E-FD68-BC43-8A38-7100D121DBAC}"/>
                  </a:ext>
                </a:extLst>
              </p:cNvPr>
              <p:cNvSpPr/>
              <p:nvPr/>
            </p:nvSpPr>
            <p:spPr>
              <a:xfrm>
                <a:off x="4247606" y="1740773"/>
                <a:ext cx="1505250" cy="1448975"/>
              </a:xfrm>
              <a:custGeom>
                <a:avLst/>
                <a:gdLst/>
                <a:ahLst/>
                <a:cxnLst/>
                <a:rect l="l" t="t" r="r" b="b"/>
                <a:pathLst>
                  <a:path w="60210" h="57959" extrusionOk="0">
                    <a:moveTo>
                      <a:pt x="0" y="57396"/>
                    </a:moveTo>
                    <a:lnTo>
                      <a:pt x="21946" y="0"/>
                    </a:lnTo>
                    <a:lnTo>
                      <a:pt x="60210" y="0"/>
                    </a:lnTo>
                    <a:lnTo>
                      <a:pt x="42203" y="57959"/>
                    </a:lnTo>
                    <a:close/>
                  </a:path>
                </a:pathLst>
              </a:custGeom>
              <a:solidFill>
                <a:srgbClr val="FFFFFF"/>
              </a:solidFill>
              <a:ln w="19050" cap="flat" cmpd="sng">
                <a:solidFill>
                  <a:schemeClr val="dk2"/>
                </a:solidFill>
                <a:prstDash val="solid"/>
                <a:round/>
                <a:headEnd type="none" w="med" len="med"/>
                <a:tailEnd type="none" w="med" len="med"/>
              </a:ln>
            </p:spPr>
          </p:sp>
          <p:cxnSp>
            <p:nvCxnSpPr>
              <p:cNvPr id="15" name="Google Shape;63;p13">
                <a:extLst>
                  <a:ext uri="{FF2B5EF4-FFF2-40B4-BE49-F238E27FC236}">
                    <a16:creationId xmlns:a16="http://schemas.microsoft.com/office/drawing/2014/main" id="{E3CD34DD-8821-C846-B20C-9CB70E8864F8}"/>
                  </a:ext>
                </a:extLst>
              </p:cNvPr>
              <p:cNvCxnSpPr>
                <a:cxnSpLocks/>
              </p:cNvCxnSpPr>
              <p:nvPr/>
            </p:nvCxnSpPr>
            <p:spPr>
              <a:xfrm>
                <a:off x="5737131" y="177482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6" name="Google Shape;64;p13">
                <a:extLst>
                  <a:ext uri="{FF2B5EF4-FFF2-40B4-BE49-F238E27FC236}">
                    <a16:creationId xmlns:a16="http://schemas.microsoft.com/office/drawing/2014/main" id="{F11A1F4B-754A-1341-9ECF-14C86790D088}"/>
                  </a:ext>
                </a:extLst>
              </p:cNvPr>
              <p:cNvCxnSpPr>
                <a:cxnSpLocks/>
              </p:cNvCxnSpPr>
              <p:nvPr/>
            </p:nvCxnSpPr>
            <p:spPr>
              <a:xfrm>
                <a:off x="5298731" y="318977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5;p13">
                <a:extLst>
                  <a:ext uri="{FF2B5EF4-FFF2-40B4-BE49-F238E27FC236}">
                    <a16:creationId xmlns:a16="http://schemas.microsoft.com/office/drawing/2014/main" id="{08D35147-8A8B-4344-9A6C-8B3FD0B2AAAC}"/>
                  </a:ext>
                </a:extLst>
              </p:cNvPr>
              <p:cNvCxnSpPr>
                <a:cxnSpLocks/>
              </p:cNvCxnSpPr>
              <p:nvPr/>
            </p:nvCxnSpPr>
            <p:spPr>
              <a:xfrm>
                <a:off x="4247606" y="3189773"/>
                <a:ext cx="0" cy="745500"/>
              </a:xfrm>
              <a:prstGeom prst="straightConnector1">
                <a:avLst/>
              </a:prstGeom>
              <a:noFill/>
              <a:ln w="19050" cap="flat" cmpd="sng">
                <a:solidFill>
                  <a:schemeClr val="dk2"/>
                </a:solidFill>
                <a:prstDash val="solid"/>
                <a:round/>
                <a:headEnd type="none" w="med" len="med"/>
                <a:tailEnd type="none" w="med" len="med"/>
              </a:ln>
            </p:spPr>
          </p:cxnSp>
          <p:grpSp>
            <p:nvGrpSpPr>
              <p:cNvPr id="18" name="Google Shape;66;p13">
                <a:extLst>
                  <a:ext uri="{FF2B5EF4-FFF2-40B4-BE49-F238E27FC236}">
                    <a16:creationId xmlns:a16="http://schemas.microsoft.com/office/drawing/2014/main" id="{AB739E38-91E9-F84B-9FA3-F17ED064A730}"/>
                  </a:ext>
                </a:extLst>
              </p:cNvPr>
              <p:cNvGrpSpPr/>
              <p:nvPr/>
            </p:nvGrpSpPr>
            <p:grpSpPr>
              <a:xfrm>
                <a:off x="4358469" y="1459973"/>
                <a:ext cx="1463762" cy="811800"/>
                <a:chOff x="5570513" y="1697600"/>
                <a:chExt cx="1463762" cy="811800"/>
              </a:xfrm>
            </p:grpSpPr>
            <p:sp>
              <p:nvSpPr>
                <p:cNvPr id="76" name="Google Shape;67;p13">
                  <a:extLst>
                    <a:ext uri="{FF2B5EF4-FFF2-40B4-BE49-F238E27FC236}">
                      <a16:creationId xmlns:a16="http://schemas.microsoft.com/office/drawing/2014/main" id="{41764FF8-83C2-CF48-9322-EEB6F6B51D15}"/>
                    </a:ext>
                  </a:extLst>
                </p:cNvPr>
                <p:cNvSpPr/>
                <p:nvPr/>
              </p:nvSpPr>
              <p:spPr>
                <a:xfrm>
                  <a:off x="5579200" y="1828704"/>
                  <a:ext cx="340500" cy="340500"/>
                </a:xfrm>
                <a:prstGeom prst="ellipse">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p13">
                  <a:extLst>
                    <a:ext uri="{FF2B5EF4-FFF2-40B4-BE49-F238E27FC236}">
                      <a16:creationId xmlns:a16="http://schemas.microsoft.com/office/drawing/2014/main" id="{96C603FF-7EF8-A846-9A0C-C917F41D0D9A}"/>
                    </a:ext>
                  </a:extLst>
                </p:cNvPr>
                <p:cNvSpPr/>
                <p:nvPr/>
              </p:nvSpPr>
              <p:spPr>
                <a:xfrm>
                  <a:off x="5861200" y="2086500"/>
                  <a:ext cx="569700" cy="265800"/>
                </a:xfrm>
                <a:prstGeom prst="flowChartAlternateProcess">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69;p13">
                  <a:extLst>
                    <a:ext uri="{FF2B5EF4-FFF2-40B4-BE49-F238E27FC236}">
                      <a16:creationId xmlns:a16="http://schemas.microsoft.com/office/drawing/2014/main" id="{591384FB-7D3A-7A42-860B-1CB69A47C1DF}"/>
                    </a:ext>
                  </a:extLst>
                </p:cNvPr>
                <p:cNvCxnSpPr/>
                <p:nvPr/>
              </p:nvCxnSpPr>
              <p:spPr>
                <a:xfrm>
                  <a:off x="59374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79" name="Google Shape;70;p13">
                  <a:extLst>
                    <a:ext uri="{FF2B5EF4-FFF2-40B4-BE49-F238E27FC236}">
                      <a16:creationId xmlns:a16="http://schemas.microsoft.com/office/drawing/2014/main" id="{AD9366CA-11D8-704B-86B4-A82C355581C4}"/>
                    </a:ext>
                  </a:extLst>
                </p:cNvPr>
                <p:cNvCxnSpPr/>
                <p:nvPr/>
              </p:nvCxnSpPr>
              <p:spPr>
                <a:xfrm>
                  <a:off x="60136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80" name="Google Shape;71;p13">
                  <a:extLst>
                    <a:ext uri="{FF2B5EF4-FFF2-40B4-BE49-F238E27FC236}">
                      <a16:creationId xmlns:a16="http://schemas.microsoft.com/office/drawing/2014/main" id="{0F1AB5E8-34A1-A24E-A0BD-3B4C68A021E2}"/>
                    </a:ext>
                  </a:extLst>
                </p:cNvPr>
                <p:cNvCxnSpPr/>
                <p:nvPr/>
              </p:nvCxnSpPr>
              <p:spPr>
                <a:xfrm>
                  <a:off x="63184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1" name="Google Shape;72;p13">
                  <a:extLst>
                    <a:ext uri="{FF2B5EF4-FFF2-40B4-BE49-F238E27FC236}">
                      <a16:creationId xmlns:a16="http://schemas.microsoft.com/office/drawing/2014/main" id="{F8569D52-EC31-B446-B5FF-9EC819121237}"/>
                    </a:ext>
                  </a:extLst>
                </p:cNvPr>
                <p:cNvCxnSpPr/>
                <p:nvPr/>
              </p:nvCxnSpPr>
              <p:spPr>
                <a:xfrm>
                  <a:off x="63946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2" name="Google Shape;73;p13">
                  <a:extLst>
                    <a:ext uri="{FF2B5EF4-FFF2-40B4-BE49-F238E27FC236}">
                      <a16:creationId xmlns:a16="http://schemas.microsoft.com/office/drawing/2014/main" id="{08662B31-37CE-384E-B4D5-EF04D260E3DE}"/>
                    </a:ext>
                  </a:extLst>
                </p:cNvPr>
                <p:cNvCxnSpPr/>
                <p:nvPr/>
              </p:nvCxnSpPr>
              <p:spPr>
                <a:xfrm>
                  <a:off x="5802700" y="2025800"/>
                  <a:ext cx="117000" cy="180600"/>
                </a:xfrm>
                <a:prstGeom prst="straightConnector1">
                  <a:avLst/>
                </a:prstGeom>
                <a:noFill/>
                <a:ln w="76200" cap="flat" cmpd="sng">
                  <a:solidFill>
                    <a:srgbClr val="F9CB9C"/>
                  </a:solidFill>
                  <a:prstDash val="solid"/>
                  <a:round/>
                  <a:headEnd type="none" w="med" len="med"/>
                  <a:tailEnd type="none" w="med" len="med"/>
                </a:ln>
              </p:spPr>
            </p:cxnSp>
            <p:sp>
              <p:nvSpPr>
                <p:cNvPr id="83" name="Google Shape;74;p13">
                  <a:extLst>
                    <a:ext uri="{FF2B5EF4-FFF2-40B4-BE49-F238E27FC236}">
                      <a16:creationId xmlns:a16="http://schemas.microsoft.com/office/drawing/2014/main" id="{F0A326FE-BC88-B04B-9180-57584568A5EB}"/>
                    </a:ext>
                  </a:extLst>
                </p:cNvPr>
                <p:cNvSpPr/>
                <p:nvPr/>
              </p:nvSpPr>
              <p:spPr>
                <a:xfrm rot="-855002">
                  <a:off x="5581163" y="1727838"/>
                  <a:ext cx="117000" cy="10121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p13">
                  <a:extLst>
                    <a:ext uri="{FF2B5EF4-FFF2-40B4-BE49-F238E27FC236}">
                      <a16:creationId xmlns:a16="http://schemas.microsoft.com/office/drawing/2014/main" id="{A5A3504C-F578-614C-AED4-9FF96ECB7A18}"/>
                    </a:ext>
                  </a:extLst>
                </p:cNvPr>
                <p:cNvSpPr/>
                <p:nvPr/>
              </p:nvSpPr>
              <p:spPr>
                <a:xfrm rot="1424324">
                  <a:off x="5809818" y="1727873"/>
                  <a:ext cx="116999" cy="10116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76;p13">
                  <a:extLst>
                    <a:ext uri="{FF2B5EF4-FFF2-40B4-BE49-F238E27FC236}">
                      <a16:creationId xmlns:a16="http://schemas.microsoft.com/office/drawing/2014/main" id="{99840D68-3E95-C24D-BC85-88E34CD0DC9D}"/>
                    </a:ext>
                  </a:extLst>
                </p:cNvPr>
                <p:cNvCxnSpPr/>
                <p:nvPr/>
              </p:nvCxnSpPr>
              <p:spPr>
                <a:xfrm rot="10800000" flipH="1">
                  <a:off x="6420175" y="1697600"/>
                  <a:ext cx="614100" cy="457800"/>
                </a:xfrm>
                <a:prstGeom prst="curvedConnector3">
                  <a:avLst>
                    <a:gd name="adj1" fmla="val 50000"/>
                  </a:avLst>
                </a:prstGeom>
                <a:noFill/>
                <a:ln w="28575" cap="flat" cmpd="sng">
                  <a:solidFill>
                    <a:srgbClr val="F9CB9C"/>
                  </a:solidFill>
                  <a:prstDash val="solid"/>
                  <a:round/>
                  <a:headEnd type="none" w="med" len="med"/>
                  <a:tailEnd type="none" w="med" len="med"/>
                </a:ln>
              </p:spPr>
            </p:cxnSp>
          </p:grpSp>
          <p:sp>
            <p:nvSpPr>
              <p:cNvPr id="19" name="Google Shape;77;p13">
                <a:extLst>
                  <a:ext uri="{FF2B5EF4-FFF2-40B4-BE49-F238E27FC236}">
                    <a16:creationId xmlns:a16="http://schemas.microsoft.com/office/drawing/2014/main" id="{94CD9920-F7CB-4D4C-94F7-3E2B60544B2E}"/>
                  </a:ext>
                </a:extLst>
              </p:cNvPr>
              <p:cNvSpPr/>
              <p:nvPr/>
            </p:nvSpPr>
            <p:spPr>
              <a:xfrm>
                <a:off x="4547931" y="2454873"/>
                <a:ext cx="827100" cy="633000"/>
              </a:xfrm>
              <a:prstGeom prst="parallelogram">
                <a:avLst>
                  <a:gd name="adj" fmla="val 372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p13">
                <a:extLst>
                  <a:ext uri="{FF2B5EF4-FFF2-40B4-BE49-F238E27FC236}">
                    <a16:creationId xmlns:a16="http://schemas.microsoft.com/office/drawing/2014/main" id="{A1BC667D-C316-F34A-BC94-D22AD932219D}"/>
                  </a:ext>
                </a:extLst>
              </p:cNvPr>
              <p:cNvSpPr/>
              <p:nvPr/>
            </p:nvSpPr>
            <p:spPr>
              <a:xfrm>
                <a:off x="5109656" y="2454873"/>
                <a:ext cx="328800" cy="633000"/>
              </a:xfrm>
              <a:prstGeom prst="parallelogram">
                <a:avLst>
                  <a:gd name="adj" fmla="val 728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p13">
                <a:extLst>
                  <a:ext uri="{FF2B5EF4-FFF2-40B4-BE49-F238E27FC236}">
                    <a16:creationId xmlns:a16="http://schemas.microsoft.com/office/drawing/2014/main" id="{35F750AC-E628-9743-9D18-6A8E5E2F7A4E}"/>
                  </a:ext>
                </a:extLst>
              </p:cNvPr>
              <p:cNvSpPr/>
              <p:nvPr/>
            </p:nvSpPr>
            <p:spPr>
              <a:xfrm>
                <a:off x="5201382" y="1802773"/>
                <a:ext cx="237088" cy="1292311"/>
              </a:xfrm>
              <a:custGeom>
                <a:avLst/>
                <a:gdLst/>
                <a:ahLst/>
                <a:cxnLst/>
                <a:rect l="l" t="t" r="r" b="b"/>
                <a:pathLst>
                  <a:path w="12278" h="48979" extrusionOk="0">
                    <a:moveTo>
                      <a:pt x="0" y="39837"/>
                    </a:moveTo>
                    <a:lnTo>
                      <a:pt x="0" y="21267"/>
                    </a:lnTo>
                    <a:lnTo>
                      <a:pt x="12278" y="0"/>
                    </a:lnTo>
                    <a:lnTo>
                      <a:pt x="12278" y="28583"/>
                    </a:lnTo>
                    <a:lnTo>
                      <a:pt x="502" y="48979"/>
                    </a:lnTo>
                    <a:close/>
                  </a:path>
                </a:pathLst>
              </a:custGeom>
              <a:solidFill>
                <a:schemeClr val="lt2"/>
              </a:solidFill>
              <a:ln w="9525" cap="flat" cmpd="sng">
                <a:solidFill>
                  <a:schemeClr val="dk2"/>
                </a:solidFill>
                <a:prstDash val="solid"/>
                <a:round/>
                <a:headEnd type="none" w="med" len="med"/>
                <a:tailEnd type="none" w="med" len="med"/>
              </a:ln>
            </p:spPr>
          </p:sp>
          <p:sp>
            <p:nvSpPr>
              <p:cNvPr id="22" name="Google Shape;80;p13">
                <a:extLst>
                  <a:ext uri="{FF2B5EF4-FFF2-40B4-BE49-F238E27FC236}">
                    <a16:creationId xmlns:a16="http://schemas.microsoft.com/office/drawing/2014/main" id="{E00758CF-2B6F-9D4F-9320-2AF6208A5637}"/>
                  </a:ext>
                </a:extLst>
              </p:cNvPr>
              <p:cNvSpPr/>
              <p:nvPr/>
            </p:nvSpPr>
            <p:spPr>
              <a:xfrm>
                <a:off x="3598881" y="1453673"/>
                <a:ext cx="633000" cy="633000"/>
              </a:xfrm>
              <a:prstGeom prst="smileyFace">
                <a:avLst>
                  <a:gd name="adj" fmla="val 4653"/>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p13">
                <a:extLst>
                  <a:ext uri="{FF2B5EF4-FFF2-40B4-BE49-F238E27FC236}">
                    <a16:creationId xmlns:a16="http://schemas.microsoft.com/office/drawing/2014/main" id="{D7F08D45-BE65-B943-843B-DC51ACABB6DA}"/>
                  </a:ext>
                </a:extLst>
              </p:cNvPr>
              <p:cNvSpPr/>
              <p:nvPr/>
            </p:nvSpPr>
            <p:spPr>
              <a:xfrm>
                <a:off x="3477706" y="2750323"/>
                <a:ext cx="754200" cy="110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82;p13">
                <a:extLst>
                  <a:ext uri="{FF2B5EF4-FFF2-40B4-BE49-F238E27FC236}">
                    <a16:creationId xmlns:a16="http://schemas.microsoft.com/office/drawing/2014/main" id="{307DCA40-1C82-5B43-AFDB-14C932624E07}"/>
                  </a:ext>
                </a:extLst>
              </p:cNvPr>
              <p:cNvCxnSpPr>
                <a:stCxn id="23" idx="2"/>
              </p:cNvCxnSpPr>
              <p:nvPr/>
            </p:nvCxnSpPr>
            <p:spPr>
              <a:xfrm>
                <a:off x="3854806" y="2860423"/>
                <a:ext cx="11400" cy="489900"/>
              </a:xfrm>
              <a:prstGeom prst="straightConnector1">
                <a:avLst/>
              </a:prstGeom>
              <a:noFill/>
              <a:ln w="38100" cap="flat" cmpd="sng">
                <a:solidFill>
                  <a:schemeClr val="dk2"/>
                </a:solidFill>
                <a:prstDash val="solid"/>
                <a:round/>
                <a:headEnd type="none" w="med" len="med"/>
                <a:tailEnd type="none" w="med" len="med"/>
              </a:ln>
            </p:spPr>
          </p:cxnSp>
          <p:cxnSp>
            <p:nvCxnSpPr>
              <p:cNvPr id="25" name="Google Shape;83;p13">
                <a:extLst>
                  <a:ext uri="{FF2B5EF4-FFF2-40B4-BE49-F238E27FC236}">
                    <a16:creationId xmlns:a16="http://schemas.microsoft.com/office/drawing/2014/main" id="{86F060C6-48C2-3A41-B09B-41FA4B661B01}"/>
                  </a:ext>
                </a:extLst>
              </p:cNvPr>
              <p:cNvCxnSpPr>
                <a:cxnSpLocks/>
              </p:cNvCxnSpPr>
              <p:nvPr/>
            </p:nvCxnSpPr>
            <p:spPr>
              <a:xfrm flipH="1">
                <a:off x="3711706" y="3096188"/>
                <a:ext cx="297600" cy="431400"/>
              </a:xfrm>
              <a:prstGeom prst="straightConnector1">
                <a:avLst/>
              </a:prstGeom>
              <a:noFill/>
              <a:ln w="38100" cap="flat" cmpd="sng">
                <a:solidFill>
                  <a:schemeClr val="dk2"/>
                </a:solidFill>
                <a:prstDash val="solid"/>
                <a:round/>
                <a:headEnd type="none" w="med" len="med"/>
                <a:tailEnd type="none" w="med" len="med"/>
              </a:ln>
            </p:spPr>
          </p:cxnSp>
          <p:cxnSp>
            <p:nvCxnSpPr>
              <p:cNvPr id="26" name="Google Shape;84;p13">
                <a:extLst>
                  <a:ext uri="{FF2B5EF4-FFF2-40B4-BE49-F238E27FC236}">
                    <a16:creationId xmlns:a16="http://schemas.microsoft.com/office/drawing/2014/main" id="{6C5D93A6-8AB0-544F-AAED-A3061EFC9E34}"/>
                  </a:ext>
                </a:extLst>
              </p:cNvPr>
              <p:cNvCxnSpPr>
                <a:cxnSpLocks/>
              </p:cNvCxnSpPr>
              <p:nvPr/>
            </p:nvCxnSpPr>
            <p:spPr>
              <a:xfrm>
                <a:off x="3683281" y="3147598"/>
                <a:ext cx="394200" cy="339900"/>
              </a:xfrm>
              <a:prstGeom prst="straightConnector1">
                <a:avLst/>
              </a:prstGeom>
              <a:noFill/>
              <a:ln w="38100" cap="flat" cmpd="sng">
                <a:solidFill>
                  <a:schemeClr val="dk2"/>
                </a:solidFill>
                <a:prstDash val="solid"/>
                <a:round/>
                <a:headEnd type="none" w="med" len="med"/>
                <a:tailEnd type="none" w="med" len="med"/>
              </a:ln>
            </p:spPr>
          </p:cxnSp>
          <p:sp>
            <p:nvSpPr>
              <p:cNvPr id="27" name="Google Shape;85;p13">
                <a:extLst>
                  <a:ext uri="{FF2B5EF4-FFF2-40B4-BE49-F238E27FC236}">
                    <a16:creationId xmlns:a16="http://schemas.microsoft.com/office/drawing/2014/main" id="{6A3D5087-25D2-4D4A-8D29-E24EA789B4B2}"/>
                  </a:ext>
                </a:extLst>
              </p:cNvPr>
              <p:cNvSpPr/>
              <p:nvPr/>
            </p:nvSpPr>
            <p:spPr>
              <a:xfrm>
                <a:off x="3798459" y="1654080"/>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p13">
                <a:extLst>
                  <a:ext uri="{FF2B5EF4-FFF2-40B4-BE49-F238E27FC236}">
                    <a16:creationId xmlns:a16="http://schemas.microsoft.com/office/drawing/2014/main" id="{E07A0CDD-2534-8F41-8DE4-7AD068518EBD}"/>
                  </a:ext>
                </a:extLst>
              </p:cNvPr>
              <p:cNvSpPr/>
              <p:nvPr/>
            </p:nvSpPr>
            <p:spPr>
              <a:xfrm>
                <a:off x="3994294" y="1654073"/>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p13">
                <a:extLst>
                  <a:ext uri="{FF2B5EF4-FFF2-40B4-BE49-F238E27FC236}">
                    <a16:creationId xmlns:a16="http://schemas.microsoft.com/office/drawing/2014/main" id="{B1723E9A-595D-3446-A3CA-9CC181FDF7C4}"/>
                  </a:ext>
                </a:extLst>
              </p:cNvPr>
              <p:cNvSpPr/>
              <p:nvPr/>
            </p:nvSpPr>
            <p:spPr>
              <a:xfrm rot="6708943">
                <a:off x="3618143" y="1165928"/>
                <a:ext cx="562054" cy="492964"/>
              </a:xfrm>
              <a:prstGeom prst="lightningBolt">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p13">
                <a:extLst>
                  <a:ext uri="{FF2B5EF4-FFF2-40B4-BE49-F238E27FC236}">
                    <a16:creationId xmlns:a16="http://schemas.microsoft.com/office/drawing/2014/main" id="{4A0F64E2-01AB-3842-A195-3B70D935F916}"/>
                  </a:ext>
                </a:extLst>
              </p:cNvPr>
              <p:cNvSpPr/>
              <p:nvPr/>
            </p:nvSpPr>
            <p:spPr>
              <a:xfrm>
                <a:off x="4458381" y="3527430"/>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p13">
                <a:extLst>
                  <a:ext uri="{FF2B5EF4-FFF2-40B4-BE49-F238E27FC236}">
                    <a16:creationId xmlns:a16="http://schemas.microsoft.com/office/drawing/2014/main" id="{87844393-EA41-EA47-8D60-F0D97B6FBE06}"/>
                  </a:ext>
                </a:extLst>
              </p:cNvPr>
              <p:cNvSpPr/>
              <p:nvPr/>
            </p:nvSpPr>
            <p:spPr>
              <a:xfrm>
                <a:off x="4348184" y="3513363"/>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roup 31">
                <a:extLst>
                  <a:ext uri="{FF2B5EF4-FFF2-40B4-BE49-F238E27FC236}">
                    <a16:creationId xmlns:a16="http://schemas.microsoft.com/office/drawing/2014/main" id="{11C1E528-D28E-1246-A91F-E330D00C7F2E}"/>
                  </a:ext>
                </a:extLst>
              </p:cNvPr>
              <p:cNvGrpSpPr/>
              <p:nvPr/>
            </p:nvGrpSpPr>
            <p:grpSpPr>
              <a:xfrm>
                <a:off x="6231056" y="1162638"/>
                <a:ext cx="994990" cy="1052469"/>
                <a:chOff x="5625737" y="1001486"/>
                <a:chExt cx="1663058" cy="1759131"/>
              </a:xfrm>
            </p:grpSpPr>
            <p:sp>
              <p:nvSpPr>
                <p:cNvPr id="70" name="Rectangle 69">
                  <a:extLst>
                    <a:ext uri="{FF2B5EF4-FFF2-40B4-BE49-F238E27FC236}">
                      <a16:creationId xmlns:a16="http://schemas.microsoft.com/office/drawing/2014/main" id="{F8E1E4B8-0414-5A49-AEDA-445D3E9603DC}"/>
                    </a:ext>
                  </a:extLst>
                </p:cNvPr>
                <p:cNvSpPr/>
                <p:nvPr/>
              </p:nvSpPr>
              <p:spPr>
                <a:xfrm>
                  <a:off x="6374674" y="1111150"/>
                  <a:ext cx="165184" cy="1639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6EF27E1-7D91-C24B-9D85-0689C3180578}"/>
                    </a:ext>
                  </a:extLst>
                </p:cNvPr>
                <p:cNvGrpSpPr/>
                <p:nvPr/>
              </p:nvGrpSpPr>
              <p:grpSpPr>
                <a:xfrm>
                  <a:off x="5625737" y="1001486"/>
                  <a:ext cx="1663058" cy="1759131"/>
                  <a:chOff x="5625737" y="1001486"/>
                  <a:chExt cx="1663058" cy="1759131"/>
                </a:xfrm>
                <a:solidFill>
                  <a:srgbClr val="00B0F0"/>
                </a:solidFill>
              </p:grpSpPr>
              <p:grpSp>
                <p:nvGrpSpPr>
                  <p:cNvPr id="72" name="Group 71">
                    <a:extLst>
                      <a:ext uri="{FF2B5EF4-FFF2-40B4-BE49-F238E27FC236}">
                        <a16:creationId xmlns:a16="http://schemas.microsoft.com/office/drawing/2014/main" id="{47668D91-AA7E-B741-AE6E-5963D7BFCE55}"/>
                      </a:ext>
                    </a:extLst>
                  </p:cNvPr>
                  <p:cNvGrpSpPr/>
                  <p:nvPr/>
                </p:nvGrpSpPr>
                <p:grpSpPr>
                  <a:xfrm>
                    <a:off x="5625737" y="1001486"/>
                    <a:ext cx="1663058" cy="1759131"/>
                    <a:chOff x="5625737" y="1001486"/>
                    <a:chExt cx="1663058" cy="1759131"/>
                  </a:xfrm>
                  <a:grpFill/>
                </p:grpSpPr>
                <p:sp>
                  <p:nvSpPr>
                    <p:cNvPr id="74" name="Freeform 73">
                      <a:extLst>
                        <a:ext uri="{FF2B5EF4-FFF2-40B4-BE49-F238E27FC236}">
                          <a16:creationId xmlns:a16="http://schemas.microsoft.com/office/drawing/2014/main" id="{BA71EA34-8F28-7C48-83B7-6651813B74F9}"/>
                        </a:ext>
                      </a:extLst>
                    </p:cNvPr>
                    <p:cNvSpPr/>
                    <p:nvPr/>
                  </p:nvSpPr>
                  <p:spPr>
                    <a:xfrm>
                      <a:off x="5625737" y="1001486"/>
                      <a:ext cx="836023" cy="1759131"/>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D5AD8523-5845-4B4E-BF93-737E9F08D154}"/>
                        </a:ext>
                      </a:extLst>
                    </p:cNvPr>
                    <p:cNvSpPr/>
                    <p:nvPr/>
                  </p:nvSpPr>
                  <p:spPr>
                    <a:xfrm rot="10800000" flipV="1">
                      <a:off x="6452772" y="1001487"/>
                      <a:ext cx="836023" cy="1759130"/>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a:extLst>
                      <a:ext uri="{FF2B5EF4-FFF2-40B4-BE49-F238E27FC236}">
                        <a16:creationId xmlns:a16="http://schemas.microsoft.com/office/drawing/2014/main" id="{182DF9F9-B56F-3B4D-9809-EE96BAF28B26}"/>
                      </a:ext>
                    </a:extLst>
                  </p:cNvPr>
                  <p:cNvCxnSpPr>
                    <a:cxnSpLocks/>
                  </p:cNvCxnSpPr>
                  <p:nvPr/>
                </p:nvCxnSpPr>
                <p:spPr>
                  <a:xfrm flipH="1">
                    <a:off x="6374674" y="2750714"/>
                    <a:ext cx="165184"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A4BA73F5-5B4E-7A41-B1E2-235A8227C118}"/>
                  </a:ext>
                </a:extLst>
              </p:cNvPr>
              <p:cNvGrpSpPr/>
              <p:nvPr/>
            </p:nvGrpSpPr>
            <p:grpSpPr>
              <a:xfrm>
                <a:off x="6152681" y="2697029"/>
                <a:ext cx="546909" cy="546909"/>
                <a:chOff x="5396570" y="2168800"/>
                <a:chExt cx="546909" cy="546909"/>
              </a:xfrm>
            </p:grpSpPr>
            <p:sp>
              <p:nvSpPr>
                <p:cNvPr id="55" name="Oval 54">
                  <a:extLst>
                    <a:ext uri="{FF2B5EF4-FFF2-40B4-BE49-F238E27FC236}">
                      <a16:creationId xmlns:a16="http://schemas.microsoft.com/office/drawing/2014/main" id="{27AA13CC-E718-D64B-A09C-8B1B8F25C100}"/>
                    </a:ext>
                  </a:extLst>
                </p:cNvPr>
                <p:cNvSpPr/>
                <p:nvPr/>
              </p:nvSpPr>
              <p:spPr>
                <a:xfrm>
                  <a:off x="5396570" y="2168800"/>
                  <a:ext cx="546909" cy="546909"/>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64697EAD-4EA3-9C4E-869C-A7164EEB859A}"/>
                        </a:ext>
                      </a:extLst>
                    </p14:cNvPr>
                    <p14:cNvContentPartPr/>
                    <p14:nvPr/>
                  </p14:nvContentPartPr>
                  <p14:xfrm>
                    <a:off x="5479803" y="2240124"/>
                    <a:ext cx="86040" cy="381960"/>
                  </p14:xfrm>
                </p:contentPart>
              </mc:Choice>
              <mc:Fallback xmlns="">
                <p:pic>
                  <p:nvPicPr>
                    <p:cNvPr id="17" name="Ink 16">
                      <a:extLst>
                        <a:ext uri="{FF2B5EF4-FFF2-40B4-BE49-F238E27FC236}">
                          <a16:creationId xmlns:a16="http://schemas.microsoft.com/office/drawing/2014/main" id="{41F46D1F-3DBA-8C47-9BFE-9EB77B761B91}"/>
                        </a:ext>
                      </a:extLst>
                    </p:cNvPr>
                    <p:cNvPicPr/>
                    <p:nvPr/>
                  </p:nvPicPr>
                  <p:blipFill>
                    <a:blip r:embed="rId6"/>
                    <a:stretch>
                      <a:fillRect/>
                    </a:stretch>
                  </p:blipFill>
                  <p:spPr>
                    <a:xfrm>
                      <a:off x="5470803" y="2231124"/>
                      <a:ext cx="1036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CD0AC4DA-845A-944C-90C9-5964BC6E879D}"/>
                        </a:ext>
                      </a:extLst>
                    </p14:cNvPr>
                    <p14:cNvContentPartPr/>
                    <p14:nvPr/>
                  </p14:nvContentPartPr>
                  <p14:xfrm>
                    <a:off x="5747643" y="2217084"/>
                    <a:ext cx="87840" cy="420480"/>
                  </p14:xfrm>
                </p:contentPart>
              </mc:Choice>
              <mc:Fallback xmlns="">
                <p:pic>
                  <p:nvPicPr>
                    <p:cNvPr id="18" name="Ink 17">
                      <a:extLst>
                        <a:ext uri="{FF2B5EF4-FFF2-40B4-BE49-F238E27FC236}">
                          <a16:creationId xmlns:a16="http://schemas.microsoft.com/office/drawing/2014/main" id="{45ADCF2E-5620-9649-B5DA-3F15B74EC2E3}"/>
                        </a:ext>
                      </a:extLst>
                    </p:cNvPr>
                    <p:cNvPicPr/>
                    <p:nvPr/>
                  </p:nvPicPr>
                  <p:blipFill>
                    <a:blip r:embed="rId8"/>
                    <a:stretch>
                      <a:fillRect/>
                    </a:stretch>
                  </p:blipFill>
                  <p:spPr>
                    <a:xfrm>
                      <a:off x="5738643" y="2208084"/>
                      <a:ext cx="105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4E32BD43-C2BD-884B-A35C-8DF3A009CE61}"/>
                        </a:ext>
                      </a:extLst>
                    </p14:cNvPr>
                    <p14:cNvContentPartPr/>
                    <p14:nvPr/>
                  </p14:nvContentPartPr>
                  <p14:xfrm>
                    <a:off x="5722083" y="2320404"/>
                    <a:ext cx="71280" cy="14760"/>
                  </p14:xfrm>
                </p:contentPart>
              </mc:Choice>
              <mc:Fallback xmlns="">
                <p:pic>
                  <p:nvPicPr>
                    <p:cNvPr id="19" name="Ink 18">
                      <a:extLst>
                        <a:ext uri="{FF2B5EF4-FFF2-40B4-BE49-F238E27FC236}">
                          <a16:creationId xmlns:a16="http://schemas.microsoft.com/office/drawing/2014/main" id="{9729E23B-86E9-9A46-B285-25200201C79C}"/>
                        </a:ext>
                      </a:extLst>
                    </p:cNvPr>
                    <p:cNvPicPr/>
                    <p:nvPr/>
                  </p:nvPicPr>
                  <p:blipFill>
                    <a:blip r:embed="rId10"/>
                    <a:stretch>
                      <a:fillRect/>
                    </a:stretch>
                  </p:blipFill>
                  <p:spPr>
                    <a:xfrm>
                      <a:off x="5713083" y="2311404"/>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C8C001DA-5824-AF44-BA73-1791D02CC32C}"/>
                        </a:ext>
                      </a:extLst>
                    </p14:cNvPr>
                    <p14:cNvContentPartPr/>
                    <p14:nvPr/>
                  </p14:nvContentPartPr>
                  <p14:xfrm>
                    <a:off x="5688963" y="2400324"/>
                    <a:ext cx="109440" cy="2880"/>
                  </p14:xfrm>
                </p:contentPart>
              </mc:Choice>
              <mc:Fallback xmlns="">
                <p:pic>
                  <p:nvPicPr>
                    <p:cNvPr id="20" name="Ink 19">
                      <a:extLst>
                        <a:ext uri="{FF2B5EF4-FFF2-40B4-BE49-F238E27FC236}">
                          <a16:creationId xmlns:a16="http://schemas.microsoft.com/office/drawing/2014/main" id="{1CE52378-9196-C949-A73D-8CA5E0DA87DD}"/>
                        </a:ext>
                      </a:extLst>
                    </p:cNvPr>
                    <p:cNvPicPr/>
                    <p:nvPr/>
                  </p:nvPicPr>
                  <p:blipFill>
                    <a:blip r:embed="rId12"/>
                    <a:stretch>
                      <a:fillRect/>
                    </a:stretch>
                  </p:blipFill>
                  <p:spPr>
                    <a:xfrm>
                      <a:off x="5679963" y="2391324"/>
                      <a:ext cx="127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F486ABC1-8DED-D544-83B9-D9C92C7C146E}"/>
                        </a:ext>
                      </a:extLst>
                    </p14:cNvPr>
                    <p14:cNvContentPartPr/>
                    <p14:nvPr/>
                  </p14:nvContentPartPr>
                  <p14:xfrm>
                    <a:off x="5709483" y="2456484"/>
                    <a:ext cx="80280" cy="8280"/>
                  </p14:xfrm>
                </p:contentPart>
              </mc:Choice>
              <mc:Fallback xmlns="">
                <p:pic>
                  <p:nvPicPr>
                    <p:cNvPr id="21" name="Ink 20">
                      <a:extLst>
                        <a:ext uri="{FF2B5EF4-FFF2-40B4-BE49-F238E27FC236}">
                          <a16:creationId xmlns:a16="http://schemas.microsoft.com/office/drawing/2014/main" id="{5DB194CF-E012-594E-8CF5-4BB0EA46EDBE}"/>
                        </a:ext>
                      </a:extLst>
                    </p:cNvPr>
                    <p:cNvPicPr/>
                    <p:nvPr/>
                  </p:nvPicPr>
                  <p:blipFill>
                    <a:blip r:embed="rId14"/>
                    <a:stretch>
                      <a:fillRect/>
                    </a:stretch>
                  </p:blipFill>
                  <p:spPr>
                    <a:xfrm>
                      <a:off x="5700843" y="2447484"/>
                      <a:ext cx="9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6BDB22B3-058F-0B40-B93D-3886D7190B00}"/>
                        </a:ext>
                      </a:extLst>
                    </p14:cNvPr>
                    <p14:cNvContentPartPr/>
                    <p14:nvPr/>
                  </p14:nvContentPartPr>
                  <p14:xfrm>
                    <a:off x="5716323" y="2267124"/>
                    <a:ext cx="87840" cy="8640"/>
                  </p14:xfrm>
                </p:contentPart>
              </mc:Choice>
              <mc:Fallback xmlns="">
                <p:pic>
                  <p:nvPicPr>
                    <p:cNvPr id="27" name="Ink 26">
                      <a:extLst>
                        <a:ext uri="{FF2B5EF4-FFF2-40B4-BE49-F238E27FC236}">
                          <a16:creationId xmlns:a16="http://schemas.microsoft.com/office/drawing/2014/main" id="{F362D344-40E3-F844-BED7-2871BAB728EB}"/>
                        </a:ext>
                      </a:extLst>
                    </p:cNvPr>
                    <p:cNvPicPr/>
                    <p:nvPr/>
                  </p:nvPicPr>
                  <p:blipFill>
                    <a:blip r:embed="rId16"/>
                    <a:stretch>
                      <a:fillRect/>
                    </a:stretch>
                  </p:blipFill>
                  <p:spPr>
                    <a:xfrm>
                      <a:off x="5707323" y="225812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5E92C120-5A66-7E48-A0D1-456AE74F002E}"/>
                        </a:ext>
                      </a:extLst>
                    </p14:cNvPr>
                    <p14:cNvContentPartPr/>
                    <p14:nvPr/>
                  </p14:nvContentPartPr>
                  <p14:xfrm>
                    <a:off x="5488083" y="2265684"/>
                    <a:ext cx="72000" cy="33480"/>
                  </p14:xfrm>
                </p:contentPart>
              </mc:Choice>
              <mc:Fallback xmlns="">
                <p:pic>
                  <p:nvPicPr>
                    <p:cNvPr id="29" name="Ink 28">
                      <a:extLst>
                        <a:ext uri="{FF2B5EF4-FFF2-40B4-BE49-F238E27FC236}">
                          <a16:creationId xmlns:a16="http://schemas.microsoft.com/office/drawing/2014/main" id="{039A4DA8-B351-5E44-9D99-894944B6F9C0}"/>
                        </a:ext>
                      </a:extLst>
                    </p:cNvPr>
                    <p:cNvPicPr/>
                    <p:nvPr/>
                  </p:nvPicPr>
                  <p:blipFill>
                    <a:blip r:embed="rId18"/>
                    <a:stretch>
                      <a:fillRect/>
                    </a:stretch>
                  </p:blipFill>
                  <p:spPr>
                    <a:xfrm>
                      <a:off x="5479083" y="2257044"/>
                      <a:ext cx="89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Ink 62">
                      <a:extLst>
                        <a:ext uri="{FF2B5EF4-FFF2-40B4-BE49-F238E27FC236}">
                          <a16:creationId xmlns:a16="http://schemas.microsoft.com/office/drawing/2014/main" id="{3DE6A256-B08E-C345-B7D8-B49AE329E603}"/>
                        </a:ext>
                      </a:extLst>
                    </p14:cNvPr>
                    <p14:cNvContentPartPr/>
                    <p14:nvPr/>
                  </p14:nvContentPartPr>
                  <p14:xfrm>
                    <a:off x="5517603" y="2336244"/>
                    <a:ext cx="81720" cy="5760"/>
                  </p14:xfrm>
                </p:contentPart>
              </mc:Choice>
              <mc:Fallback xmlns="">
                <p:pic>
                  <p:nvPicPr>
                    <p:cNvPr id="31" name="Ink 30">
                      <a:extLst>
                        <a:ext uri="{FF2B5EF4-FFF2-40B4-BE49-F238E27FC236}">
                          <a16:creationId xmlns:a16="http://schemas.microsoft.com/office/drawing/2014/main" id="{45FD100A-65BA-0449-B818-2BD86DC9AAAE}"/>
                        </a:ext>
                      </a:extLst>
                    </p:cNvPr>
                    <p:cNvPicPr/>
                    <p:nvPr/>
                  </p:nvPicPr>
                  <p:blipFill>
                    <a:blip r:embed="rId20"/>
                    <a:stretch>
                      <a:fillRect/>
                    </a:stretch>
                  </p:blipFill>
                  <p:spPr>
                    <a:xfrm>
                      <a:off x="5508603" y="2327244"/>
                      <a:ext cx="99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702B516E-E943-C74A-B9F7-22AA80A12368}"/>
                        </a:ext>
                      </a:extLst>
                    </p14:cNvPr>
                    <p14:cNvContentPartPr/>
                    <p14:nvPr/>
                  </p14:nvContentPartPr>
                  <p14:xfrm>
                    <a:off x="5504643" y="2422644"/>
                    <a:ext cx="101160" cy="16200"/>
                  </p14:xfrm>
                </p:contentPart>
              </mc:Choice>
              <mc:Fallback xmlns="">
                <p:pic>
                  <p:nvPicPr>
                    <p:cNvPr id="33" name="Ink 32">
                      <a:extLst>
                        <a:ext uri="{FF2B5EF4-FFF2-40B4-BE49-F238E27FC236}">
                          <a16:creationId xmlns:a16="http://schemas.microsoft.com/office/drawing/2014/main" id="{04CDF1DE-6294-C745-8776-592E3B92208B}"/>
                        </a:ext>
                      </a:extLst>
                    </p:cNvPr>
                    <p:cNvPicPr/>
                    <p:nvPr/>
                  </p:nvPicPr>
                  <p:blipFill>
                    <a:blip r:embed="rId22"/>
                    <a:stretch>
                      <a:fillRect/>
                    </a:stretch>
                  </p:blipFill>
                  <p:spPr>
                    <a:xfrm>
                      <a:off x="5495643" y="2413644"/>
                      <a:ext cx="118800" cy="33840"/>
                    </a:xfrm>
                    <a:prstGeom prst="rect">
                      <a:avLst/>
                    </a:prstGeom>
                  </p:spPr>
                </p:pic>
              </mc:Fallback>
            </mc:AlternateContent>
            <p:grpSp>
              <p:nvGrpSpPr>
                <p:cNvPr id="65" name="Group 64">
                  <a:extLst>
                    <a:ext uri="{FF2B5EF4-FFF2-40B4-BE49-F238E27FC236}">
                      <a16:creationId xmlns:a16="http://schemas.microsoft.com/office/drawing/2014/main" id="{D4E50326-F213-314F-88D6-34CC52A61BD9}"/>
                    </a:ext>
                  </a:extLst>
                </p:cNvPr>
                <p:cNvGrpSpPr/>
                <p:nvPr/>
              </p:nvGrpSpPr>
              <p:grpSpPr>
                <a:xfrm>
                  <a:off x="5510403" y="2532444"/>
                  <a:ext cx="337680" cy="103320"/>
                  <a:chOff x="5510403" y="2532444"/>
                  <a:chExt cx="337680" cy="103320"/>
                </a:xfrm>
              </p:grpSpPr>
              <mc:AlternateContent xmlns:mc="http://schemas.openxmlformats.org/markup-compatibility/2006" xmlns:p14="http://schemas.microsoft.com/office/powerpoint/2010/main">
                <mc:Choice Requires="p14">
                  <p:contentPart p14:bwMode="auto" r:id="rId23">
                    <p14:nvContentPartPr>
                      <p14:cNvPr id="66" name="Ink 65">
                        <a:extLst>
                          <a:ext uri="{FF2B5EF4-FFF2-40B4-BE49-F238E27FC236}">
                            <a16:creationId xmlns:a16="http://schemas.microsoft.com/office/drawing/2014/main" id="{EBEFF080-89D1-DD41-931D-DEF391CE8182}"/>
                          </a:ext>
                        </a:extLst>
                      </p14:cNvPr>
                      <p14:cNvContentPartPr/>
                      <p14:nvPr/>
                    </p14:nvContentPartPr>
                    <p14:xfrm>
                      <a:off x="5724243" y="2537484"/>
                      <a:ext cx="70200" cy="17640"/>
                    </p14:xfrm>
                  </p:contentPart>
                </mc:Choice>
                <mc:Fallback xmlns="">
                  <p:pic>
                    <p:nvPicPr>
                      <p:cNvPr id="23" name="Ink 22">
                        <a:extLst>
                          <a:ext uri="{FF2B5EF4-FFF2-40B4-BE49-F238E27FC236}">
                            <a16:creationId xmlns:a16="http://schemas.microsoft.com/office/drawing/2014/main" id="{4723F007-E821-1947-A9AF-C9CD917C7C44}"/>
                          </a:ext>
                        </a:extLst>
                      </p:cNvPr>
                      <p:cNvPicPr/>
                      <p:nvPr/>
                    </p:nvPicPr>
                    <p:blipFill>
                      <a:blip r:embed="rId24"/>
                      <a:stretch>
                        <a:fillRect/>
                      </a:stretch>
                    </p:blipFill>
                    <p:spPr>
                      <a:xfrm>
                        <a:off x="5715243" y="2528484"/>
                        <a:ext cx="8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7" name="Ink 66">
                        <a:extLst>
                          <a:ext uri="{FF2B5EF4-FFF2-40B4-BE49-F238E27FC236}">
                            <a16:creationId xmlns:a16="http://schemas.microsoft.com/office/drawing/2014/main" id="{AB834E5C-4900-A246-A41C-C96B70A4C7BE}"/>
                          </a:ext>
                        </a:extLst>
                      </p14:cNvPr>
                      <p14:cNvContentPartPr/>
                      <p14:nvPr/>
                    </p14:nvContentPartPr>
                    <p14:xfrm>
                      <a:off x="5755563" y="2578524"/>
                      <a:ext cx="92520" cy="34560"/>
                    </p14:xfrm>
                  </p:contentPart>
                </mc:Choice>
                <mc:Fallback xmlns="">
                  <p:pic>
                    <p:nvPicPr>
                      <p:cNvPr id="25" name="Ink 24">
                        <a:extLst>
                          <a:ext uri="{FF2B5EF4-FFF2-40B4-BE49-F238E27FC236}">
                            <a16:creationId xmlns:a16="http://schemas.microsoft.com/office/drawing/2014/main" id="{61D88FA8-62BA-F141-8BCC-6A1454A9246F}"/>
                          </a:ext>
                        </a:extLst>
                      </p:cNvPr>
                      <p:cNvPicPr/>
                      <p:nvPr/>
                    </p:nvPicPr>
                    <p:blipFill>
                      <a:blip r:embed="rId26"/>
                      <a:stretch>
                        <a:fillRect/>
                      </a:stretch>
                    </p:blipFill>
                    <p:spPr>
                      <a:xfrm>
                        <a:off x="5746923" y="2569524"/>
                        <a:ext cx="11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8" name="Ink 67">
                        <a:extLst>
                          <a:ext uri="{FF2B5EF4-FFF2-40B4-BE49-F238E27FC236}">
                            <a16:creationId xmlns:a16="http://schemas.microsoft.com/office/drawing/2014/main" id="{8F8A0D40-78C3-1E49-8D7B-E77330C99FF8}"/>
                          </a:ext>
                        </a:extLst>
                      </p14:cNvPr>
                      <p14:cNvContentPartPr/>
                      <p14:nvPr/>
                    </p14:nvContentPartPr>
                    <p14:xfrm>
                      <a:off x="5523363" y="2532444"/>
                      <a:ext cx="71640" cy="360"/>
                    </p14:xfrm>
                  </p:contentPart>
                </mc:Choice>
                <mc:Fallback xmlns="">
                  <p:pic>
                    <p:nvPicPr>
                      <p:cNvPr id="35" name="Ink 34">
                        <a:extLst>
                          <a:ext uri="{FF2B5EF4-FFF2-40B4-BE49-F238E27FC236}">
                            <a16:creationId xmlns:a16="http://schemas.microsoft.com/office/drawing/2014/main" id="{C5BC1103-740E-934F-BDA1-4507E95447B6}"/>
                          </a:ext>
                        </a:extLst>
                      </p:cNvPr>
                      <p:cNvPicPr/>
                      <p:nvPr/>
                    </p:nvPicPr>
                    <p:blipFill>
                      <a:blip r:embed="rId28"/>
                      <a:stretch>
                        <a:fillRect/>
                      </a:stretch>
                    </p:blipFill>
                    <p:spPr>
                      <a:xfrm>
                        <a:off x="5514363" y="2523444"/>
                        <a:ext cx="89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9" name="Ink 68">
                        <a:extLst>
                          <a:ext uri="{FF2B5EF4-FFF2-40B4-BE49-F238E27FC236}">
                            <a16:creationId xmlns:a16="http://schemas.microsoft.com/office/drawing/2014/main" id="{80CBBC00-7066-574D-A9A1-CB859C4BF050}"/>
                          </a:ext>
                        </a:extLst>
                      </p14:cNvPr>
                      <p14:cNvContentPartPr/>
                      <p14:nvPr/>
                    </p14:nvContentPartPr>
                    <p14:xfrm>
                      <a:off x="5510403" y="2559084"/>
                      <a:ext cx="81000" cy="76680"/>
                    </p14:xfrm>
                  </p:contentPart>
                </mc:Choice>
                <mc:Fallback xmlns="">
                  <p:pic>
                    <p:nvPicPr>
                      <p:cNvPr id="37" name="Ink 36">
                        <a:extLst>
                          <a:ext uri="{FF2B5EF4-FFF2-40B4-BE49-F238E27FC236}">
                            <a16:creationId xmlns:a16="http://schemas.microsoft.com/office/drawing/2014/main" id="{FAB7BF44-D487-1247-BAFC-DA0D5DE5BD19}"/>
                          </a:ext>
                        </a:extLst>
                      </p:cNvPr>
                      <p:cNvPicPr/>
                      <p:nvPr/>
                    </p:nvPicPr>
                    <p:blipFill>
                      <a:blip r:embed="rId30"/>
                      <a:stretch>
                        <a:fillRect/>
                      </a:stretch>
                    </p:blipFill>
                    <p:spPr>
                      <a:xfrm>
                        <a:off x="5501403" y="2550084"/>
                        <a:ext cx="98640" cy="94320"/>
                      </a:xfrm>
                      <a:prstGeom prst="rect">
                        <a:avLst/>
                      </a:prstGeom>
                    </p:spPr>
                  </p:pic>
                </mc:Fallback>
              </mc:AlternateContent>
            </p:grpSp>
          </p:grpSp>
          <p:grpSp>
            <p:nvGrpSpPr>
              <p:cNvPr id="34" name="Group 33">
                <a:extLst>
                  <a:ext uri="{FF2B5EF4-FFF2-40B4-BE49-F238E27FC236}">
                    <a16:creationId xmlns:a16="http://schemas.microsoft.com/office/drawing/2014/main" id="{AD7E08C3-D764-C74A-8DDA-E6E20BADE6B9}"/>
                  </a:ext>
                </a:extLst>
              </p:cNvPr>
              <p:cNvGrpSpPr/>
              <p:nvPr/>
            </p:nvGrpSpPr>
            <p:grpSpPr>
              <a:xfrm>
                <a:off x="2041319" y="2146846"/>
                <a:ext cx="1014936" cy="1882053"/>
                <a:chOff x="2359580" y="2940592"/>
                <a:chExt cx="1014936" cy="1882053"/>
              </a:xfrm>
            </p:grpSpPr>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95F455CA-2B1E-F948-A36B-3BB15D535632}"/>
                        </a:ext>
                      </a:extLst>
                    </p14:cNvPr>
                    <p14:cNvContentPartPr/>
                    <p14:nvPr/>
                  </p14:nvContentPartPr>
                  <p14:xfrm>
                    <a:off x="2854940" y="3361072"/>
                    <a:ext cx="73440" cy="520200"/>
                  </p14:xfrm>
                </p:contentPart>
              </mc:Choice>
              <mc:Fallback xmlns="">
                <p:pic>
                  <p:nvPicPr>
                    <p:cNvPr id="46" name="Ink 45">
                      <a:extLst>
                        <a:ext uri="{FF2B5EF4-FFF2-40B4-BE49-F238E27FC236}">
                          <a16:creationId xmlns:a16="http://schemas.microsoft.com/office/drawing/2014/main" id="{D3F05607-9863-C144-B50B-C19B826D0009}"/>
                        </a:ext>
                      </a:extLst>
                    </p:cNvPr>
                    <p:cNvPicPr/>
                    <p:nvPr/>
                  </p:nvPicPr>
                  <p:blipFill>
                    <a:blip r:embed="rId32"/>
                    <a:stretch>
                      <a:fillRect/>
                    </a:stretch>
                  </p:blipFill>
                  <p:spPr>
                    <a:xfrm>
                      <a:off x="2837300" y="3343072"/>
                      <a:ext cx="10908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28993D32-B835-A646-BD9D-8B3D2A314FAF}"/>
                        </a:ext>
                      </a:extLst>
                    </p14:cNvPr>
                    <p14:cNvContentPartPr/>
                    <p14:nvPr/>
                  </p14:nvContentPartPr>
                  <p14:xfrm>
                    <a:off x="2890940" y="3245872"/>
                    <a:ext cx="322200" cy="195840"/>
                  </p14:xfrm>
                </p:contentPart>
              </mc:Choice>
              <mc:Fallback xmlns="">
                <p:pic>
                  <p:nvPicPr>
                    <p:cNvPr id="48" name="Ink 47">
                      <a:extLst>
                        <a:ext uri="{FF2B5EF4-FFF2-40B4-BE49-F238E27FC236}">
                          <a16:creationId xmlns:a16="http://schemas.microsoft.com/office/drawing/2014/main" id="{555BE275-EB90-8147-AE3F-419EDC99B521}"/>
                        </a:ext>
                      </a:extLst>
                    </p:cNvPr>
                    <p:cNvPicPr/>
                    <p:nvPr/>
                  </p:nvPicPr>
                  <p:blipFill>
                    <a:blip r:embed="rId34"/>
                    <a:stretch>
                      <a:fillRect/>
                    </a:stretch>
                  </p:blipFill>
                  <p:spPr>
                    <a:xfrm>
                      <a:off x="2872940" y="3227872"/>
                      <a:ext cx="35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077945B-D3C7-3648-9E08-33AFD079D894}"/>
                        </a:ext>
                      </a:extLst>
                    </p14:cNvPr>
                    <p14:cNvContentPartPr/>
                    <p14:nvPr/>
                  </p14:nvContentPartPr>
                  <p14:xfrm>
                    <a:off x="2399900" y="3287992"/>
                    <a:ext cx="482040" cy="176400"/>
                  </p14:xfrm>
                </p:contentPart>
              </mc:Choice>
              <mc:Fallback xmlns="">
                <p:pic>
                  <p:nvPicPr>
                    <p:cNvPr id="49" name="Ink 48">
                      <a:extLst>
                        <a:ext uri="{FF2B5EF4-FFF2-40B4-BE49-F238E27FC236}">
                          <a16:creationId xmlns:a16="http://schemas.microsoft.com/office/drawing/2014/main" id="{CB1CBD5C-8B29-4445-842C-047D67B983A7}"/>
                        </a:ext>
                      </a:extLst>
                    </p:cNvPr>
                    <p:cNvPicPr/>
                    <p:nvPr/>
                  </p:nvPicPr>
                  <p:blipFill>
                    <a:blip r:embed="rId36"/>
                    <a:stretch>
                      <a:fillRect/>
                    </a:stretch>
                  </p:blipFill>
                  <p:spPr>
                    <a:xfrm>
                      <a:off x="2381900" y="3269992"/>
                      <a:ext cx="517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295FA42B-3BF8-214A-B4FF-1B07CE33FC36}"/>
                        </a:ext>
                      </a:extLst>
                    </p14:cNvPr>
                    <p14:cNvContentPartPr/>
                    <p14:nvPr/>
                  </p14:nvContentPartPr>
                  <p14:xfrm>
                    <a:off x="2709140" y="2965432"/>
                    <a:ext cx="187200" cy="457560"/>
                  </p14:xfrm>
                </p:contentPart>
              </mc:Choice>
              <mc:Fallback xmlns="">
                <p:pic>
                  <p:nvPicPr>
                    <p:cNvPr id="50" name="Ink 49">
                      <a:extLst>
                        <a:ext uri="{FF2B5EF4-FFF2-40B4-BE49-F238E27FC236}">
                          <a16:creationId xmlns:a16="http://schemas.microsoft.com/office/drawing/2014/main" id="{BB7A9F7C-8C3E-AC4B-8A96-C9B1B13477C6}"/>
                        </a:ext>
                      </a:extLst>
                    </p:cNvPr>
                    <p:cNvPicPr/>
                    <p:nvPr/>
                  </p:nvPicPr>
                  <p:blipFill>
                    <a:blip r:embed="rId38"/>
                    <a:stretch>
                      <a:fillRect/>
                    </a:stretch>
                  </p:blipFill>
                  <p:spPr>
                    <a:xfrm>
                      <a:off x="2691140" y="2947432"/>
                      <a:ext cx="2228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7E29BA84-15E2-AB49-A6A2-3D1DE10C2F88}"/>
                        </a:ext>
                      </a:extLst>
                    </p14:cNvPr>
                    <p14:cNvContentPartPr/>
                    <p14:nvPr/>
                  </p14:nvContentPartPr>
                  <p14:xfrm>
                    <a:off x="2822900" y="2940592"/>
                    <a:ext cx="331200" cy="231120"/>
                  </p14:xfrm>
                </p:contentPart>
              </mc:Choice>
              <mc:Fallback xmlns="">
                <p:pic>
                  <p:nvPicPr>
                    <p:cNvPr id="51" name="Ink 50">
                      <a:extLst>
                        <a:ext uri="{FF2B5EF4-FFF2-40B4-BE49-F238E27FC236}">
                          <a16:creationId xmlns:a16="http://schemas.microsoft.com/office/drawing/2014/main" id="{D9B4B898-363C-A44C-B297-67C249AFB205}"/>
                        </a:ext>
                      </a:extLst>
                    </p:cNvPr>
                    <p:cNvPicPr/>
                    <p:nvPr/>
                  </p:nvPicPr>
                  <p:blipFill>
                    <a:blip r:embed="rId40"/>
                    <a:stretch>
                      <a:fillRect/>
                    </a:stretch>
                  </p:blipFill>
                  <p:spPr>
                    <a:xfrm>
                      <a:off x="2804900" y="2922592"/>
                      <a:ext cx="366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D3BF61B4-19A1-824A-BF7E-71B6F73D1B47}"/>
                        </a:ext>
                      </a:extLst>
                    </p14:cNvPr>
                    <p14:cNvContentPartPr/>
                    <p14:nvPr/>
                  </p14:nvContentPartPr>
                  <p14:xfrm>
                    <a:off x="2359580" y="3041032"/>
                    <a:ext cx="465840" cy="135000"/>
                  </p14:xfrm>
                </p:contentPart>
              </mc:Choice>
              <mc:Fallback xmlns="">
                <p:pic>
                  <p:nvPicPr>
                    <p:cNvPr id="52" name="Ink 51">
                      <a:extLst>
                        <a:ext uri="{FF2B5EF4-FFF2-40B4-BE49-F238E27FC236}">
                          <a16:creationId xmlns:a16="http://schemas.microsoft.com/office/drawing/2014/main" id="{57ADCB42-2669-A245-BA52-215A132C6A64}"/>
                        </a:ext>
                      </a:extLst>
                    </p:cNvPr>
                    <p:cNvPicPr/>
                    <p:nvPr/>
                  </p:nvPicPr>
                  <p:blipFill>
                    <a:blip r:embed="rId42"/>
                    <a:stretch>
                      <a:fillRect/>
                    </a:stretch>
                  </p:blipFill>
                  <p:spPr>
                    <a:xfrm>
                      <a:off x="2341580" y="3023032"/>
                      <a:ext cx="501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E0CB1135-9212-414B-90AD-F9E2299BA6DE}"/>
                        </a:ext>
                      </a:extLst>
                    </p14:cNvPr>
                    <p14:cNvContentPartPr/>
                    <p14:nvPr/>
                  </p14:nvContentPartPr>
                  <p14:xfrm>
                    <a:off x="2865020" y="3716032"/>
                    <a:ext cx="102960" cy="395280"/>
                  </p14:xfrm>
                </p:contentPart>
              </mc:Choice>
              <mc:Fallback xmlns="">
                <p:pic>
                  <p:nvPicPr>
                    <p:cNvPr id="90" name="Ink 89">
                      <a:extLst>
                        <a:ext uri="{FF2B5EF4-FFF2-40B4-BE49-F238E27FC236}">
                          <a16:creationId xmlns:a16="http://schemas.microsoft.com/office/drawing/2014/main" id="{553471A3-C0AB-0244-8AEA-150D75EAA904}"/>
                        </a:ext>
                      </a:extLst>
                    </p:cNvPr>
                    <p:cNvPicPr/>
                    <p:nvPr/>
                  </p:nvPicPr>
                  <p:blipFill>
                    <a:blip r:embed="rId44"/>
                    <a:stretch>
                      <a:fillRect/>
                    </a:stretch>
                  </p:blipFill>
                  <p:spPr>
                    <a:xfrm>
                      <a:off x="2847020" y="3698392"/>
                      <a:ext cx="1386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C75AF2EF-927C-C04C-8078-775D2444348E}"/>
                        </a:ext>
                      </a:extLst>
                    </p14:cNvPr>
                    <p14:cNvContentPartPr/>
                    <p14:nvPr/>
                  </p14:nvContentPartPr>
                  <p14:xfrm>
                    <a:off x="2837300" y="3521272"/>
                    <a:ext cx="452160" cy="126360"/>
                  </p14:xfrm>
                </p:contentPart>
              </mc:Choice>
              <mc:Fallback xmlns="">
                <p:pic>
                  <p:nvPicPr>
                    <p:cNvPr id="91" name="Ink 90">
                      <a:extLst>
                        <a:ext uri="{FF2B5EF4-FFF2-40B4-BE49-F238E27FC236}">
                          <a16:creationId xmlns:a16="http://schemas.microsoft.com/office/drawing/2014/main" id="{2B2317FE-28E6-084E-901D-9E1BF15423DC}"/>
                        </a:ext>
                      </a:extLst>
                    </p:cNvPr>
                    <p:cNvPicPr/>
                    <p:nvPr/>
                  </p:nvPicPr>
                  <p:blipFill>
                    <a:blip r:embed="rId46"/>
                    <a:stretch>
                      <a:fillRect/>
                    </a:stretch>
                  </p:blipFill>
                  <p:spPr>
                    <a:xfrm>
                      <a:off x="2819300" y="3503272"/>
                      <a:ext cx="487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5CDFE0D0-F154-444A-88ED-CB3FB8E851CF}"/>
                        </a:ext>
                      </a:extLst>
                    </p14:cNvPr>
                    <p14:cNvContentPartPr/>
                    <p14:nvPr/>
                  </p14:nvContentPartPr>
                  <p14:xfrm>
                    <a:off x="2395580" y="3568432"/>
                    <a:ext cx="561240" cy="162720"/>
                  </p14:xfrm>
                </p:contentPart>
              </mc:Choice>
              <mc:Fallback xmlns="">
                <p:pic>
                  <p:nvPicPr>
                    <p:cNvPr id="92" name="Ink 91">
                      <a:extLst>
                        <a:ext uri="{FF2B5EF4-FFF2-40B4-BE49-F238E27FC236}">
                          <a16:creationId xmlns:a16="http://schemas.microsoft.com/office/drawing/2014/main" id="{CF38D726-13B8-9D40-8AD6-5C84A5AD7D28}"/>
                        </a:ext>
                      </a:extLst>
                    </p:cNvPr>
                    <p:cNvPicPr/>
                    <p:nvPr/>
                  </p:nvPicPr>
                  <p:blipFill>
                    <a:blip r:embed="rId48"/>
                    <a:stretch>
                      <a:fillRect/>
                    </a:stretch>
                  </p:blipFill>
                  <p:spPr>
                    <a:xfrm>
                      <a:off x="2377580" y="3550432"/>
                      <a:ext cx="596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71C017FE-79D4-E94D-A3E6-9810559FB7F5}"/>
                        </a:ext>
                      </a:extLst>
                    </p14:cNvPr>
                    <p14:cNvContentPartPr/>
                    <p14:nvPr/>
                  </p14:nvContentPartPr>
                  <p14:xfrm>
                    <a:off x="2982380" y="3629632"/>
                    <a:ext cx="116280" cy="197280"/>
                  </p14:xfrm>
                </p:contentPart>
              </mc:Choice>
              <mc:Fallback xmlns="">
                <p:pic>
                  <p:nvPicPr>
                    <p:cNvPr id="93" name="Ink 92">
                      <a:extLst>
                        <a:ext uri="{FF2B5EF4-FFF2-40B4-BE49-F238E27FC236}">
                          <a16:creationId xmlns:a16="http://schemas.microsoft.com/office/drawing/2014/main" id="{C39BBAC1-CC61-CE4C-BBAB-1AA2590AB0DA}"/>
                        </a:ext>
                      </a:extLst>
                    </p:cNvPr>
                    <p:cNvPicPr/>
                    <p:nvPr/>
                  </p:nvPicPr>
                  <p:blipFill>
                    <a:blip r:embed="rId50"/>
                    <a:stretch>
                      <a:fillRect/>
                    </a:stretch>
                  </p:blipFill>
                  <p:spPr>
                    <a:xfrm>
                      <a:off x="2973380" y="3620632"/>
                      <a:ext cx="133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10D9358A-B22A-5147-ACBD-AB9B241A234D}"/>
                        </a:ext>
                      </a:extLst>
                    </p14:cNvPr>
                    <p14:cNvContentPartPr/>
                    <p14:nvPr/>
                  </p14:nvContentPartPr>
                  <p14:xfrm>
                    <a:off x="2701940" y="3415792"/>
                    <a:ext cx="130680" cy="164880"/>
                  </p14:xfrm>
                </p:contentPart>
              </mc:Choice>
              <mc:Fallback xmlns="">
                <p:pic>
                  <p:nvPicPr>
                    <p:cNvPr id="94" name="Ink 93">
                      <a:extLst>
                        <a:ext uri="{FF2B5EF4-FFF2-40B4-BE49-F238E27FC236}">
                          <a16:creationId xmlns:a16="http://schemas.microsoft.com/office/drawing/2014/main" id="{98ED5C27-35F3-F841-B4DF-33BD3537B94B}"/>
                        </a:ext>
                      </a:extLst>
                    </p:cNvPr>
                    <p:cNvPicPr/>
                    <p:nvPr/>
                  </p:nvPicPr>
                  <p:blipFill>
                    <a:blip r:embed="rId52"/>
                    <a:stretch>
                      <a:fillRect/>
                    </a:stretch>
                  </p:blipFill>
                  <p:spPr>
                    <a:xfrm>
                      <a:off x="2692940" y="3406792"/>
                      <a:ext cx="148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16767008-B908-4E44-96FB-CA474F16C9ED}"/>
                        </a:ext>
                      </a:extLst>
                    </p14:cNvPr>
                    <p14:cNvContentPartPr/>
                    <p14:nvPr/>
                  </p14:nvContentPartPr>
                  <p14:xfrm>
                    <a:off x="2881940" y="3093592"/>
                    <a:ext cx="221040" cy="148680"/>
                  </p14:xfrm>
                </p:contentPart>
              </mc:Choice>
              <mc:Fallback xmlns="">
                <p:pic>
                  <p:nvPicPr>
                    <p:cNvPr id="95" name="Ink 94">
                      <a:extLst>
                        <a:ext uri="{FF2B5EF4-FFF2-40B4-BE49-F238E27FC236}">
                          <a16:creationId xmlns:a16="http://schemas.microsoft.com/office/drawing/2014/main" id="{B17AC595-9452-9D45-88C2-741B041D1319}"/>
                        </a:ext>
                      </a:extLst>
                    </p:cNvPr>
                    <p:cNvPicPr/>
                    <p:nvPr/>
                  </p:nvPicPr>
                  <p:blipFill>
                    <a:blip r:embed="rId54"/>
                    <a:stretch>
                      <a:fillRect/>
                    </a:stretch>
                  </p:blipFill>
                  <p:spPr>
                    <a:xfrm>
                      <a:off x="2872940" y="3084592"/>
                      <a:ext cx="238680" cy="166320"/>
                    </a:xfrm>
                    <a:prstGeom prst="rect">
                      <a:avLst/>
                    </a:prstGeom>
                  </p:spPr>
                </p:pic>
              </mc:Fallback>
            </mc:AlternateContent>
            <p:sp>
              <p:nvSpPr>
                <p:cNvPr id="54" name="Delay 53">
                  <a:extLst>
                    <a:ext uri="{FF2B5EF4-FFF2-40B4-BE49-F238E27FC236}">
                      <a16:creationId xmlns:a16="http://schemas.microsoft.com/office/drawing/2014/main" id="{32BDA6DF-6F73-4848-A860-492A7050190F}"/>
                    </a:ext>
                  </a:extLst>
                </p:cNvPr>
                <p:cNvSpPr/>
                <p:nvPr/>
              </p:nvSpPr>
              <p:spPr>
                <a:xfrm rot="5400000">
                  <a:off x="2480829" y="3928959"/>
                  <a:ext cx="872973" cy="914400"/>
                </a:xfrm>
                <a:prstGeom prst="flowChartDelay">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22663D8-F1A6-8848-92AC-32A1DDA6F640}"/>
                  </a:ext>
                </a:extLst>
              </p:cNvPr>
              <p:cNvGrpSpPr/>
              <p:nvPr/>
            </p:nvGrpSpPr>
            <p:grpSpPr>
              <a:xfrm>
                <a:off x="4787181" y="405289"/>
                <a:ext cx="785880" cy="822960"/>
                <a:chOff x="4930946" y="317371"/>
                <a:chExt cx="785880" cy="822960"/>
              </a:xfrm>
            </p:grpSpPr>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E9A023FE-5B6F-BB47-8F90-A3DDF1FED4B7}"/>
                        </a:ext>
                      </a:extLst>
                    </p14:cNvPr>
                    <p14:cNvContentPartPr/>
                    <p14:nvPr/>
                  </p14:nvContentPartPr>
                  <p14:xfrm>
                    <a:off x="4930946" y="317371"/>
                    <a:ext cx="785880" cy="822960"/>
                  </p14:xfrm>
                </p:contentPart>
              </mc:Choice>
              <mc:Fallback xmlns="">
                <p:pic>
                  <p:nvPicPr>
                    <p:cNvPr id="110" name="Ink 109">
                      <a:extLst>
                        <a:ext uri="{FF2B5EF4-FFF2-40B4-BE49-F238E27FC236}">
                          <a16:creationId xmlns:a16="http://schemas.microsoft.com/office/drawing/2014/main" id="{FD8A14D2-8804-3A4D-9748-DAB0E12DE671}"/>
                        </a:ext>
                      </a:extLst>
                    </p:cNvPr>
                    <p:cNvPicPr/>
                    <p:nvPr/>
                  </p:nvPicPr>
                  <p:blipFill>
                    <a:blip r:embed="rId56"/>
                    <a:stretch>
                      <a:fillRect/>
                    </a:stretch>
                  </p:blipFill>
                  <p:spPr>
                    <a:xfrm>
                      <a:off x="4922306" y="308731"/>
                      <a:ext cx="80352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A50DE692-2392-A04C-8622-DD038B6945DF}"/>
                        </a:ext>
                      </a:extLst>
                    </p14:cNvPr>
                    <p14:cNvContentPartPr/>
                    <p14:nvPr/>
                  </p14:nvContentPartPr>
                  <p14:xfrm>
                    <a:off x="5457266" y="923611"/>
                    <a:ext cx="246960" cy="180720"/>
                  </p14:xfrm>
                </p:contentPart>
              </mc:Choice>
              <mc:Fallback xmlns="">
                <p:pic>
                  <p:nvPicPr>
                    <p:cNvPr id="111" name="Ink 110">
                      <a:extLst>
                        <a:ext uri="{FF2B5EF4-FFF2-40B4-BE49-F238E27FC236}">
                          <a16:creationId xmlns:a16="http://schemas.microsoft.com/office/drawing/2014/main" id="{69B3B343-D5DC-8D44-9362-DA20B1814814}"/>
                        </a:ext>
                      </a:extLst>
                    </p:cNvPr>
                    <p:cNvPicPr/>
                    <p:nvPr/>
                  </p:nvPicPr>
                  <p:blipFill>
                    <a:blip r:embed="rId58"/>
                    <a:stretch>
                      <a:fillRect/>
                    </a:stretch>
                  </p:blipFill>
                  <p:spPr>
                    <a:xfrm>
                      <a:off x="5448266" y="914971"/>
                      <a:ext cx="264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C04DD729-1E11-2C4F-9709-E6B21F465E27}"/>
                        </a:ext>
                      </a:extLst>
                    </p14:cNvPr>
                    <p14:cNvContentPartPr/>
                    <p14:nvPr/>
                  </p14:nvContentPartPr>
                  <p14:xfrm>
                    <a:off x="4962986" y="957091"/>
                    <a:ext cx="242280" cy="151200"/>
                  </p14:xfrm>
                </p:contentPart>
              </mc:Choice>
              <mc:Fallback xmlns="">
                <p:pic>
                  <p:nvPicPr>
                    <p:cNvPr id="112" name="Ink 111">
                      <a:extLst>
                        <a:ext uri="{FF2B5EF4-FFF2-40B4-BE49-F238E27FC236}">
                          <a16:creationId xmlns:a16="http://schemas.microsoft.com/office/drawing/2014/main" id="{61F4745B-A147-8440-B78D-BFDAEC8573C2}"/>
                        </a:ext>
                      </a:extLst>
                    </p:cNvPr>
                    <p:cNvPicPr/>
                    <p:nvPr/>
                  </p:nvPicPr>
                  <p:blipFill>
                    <a:blip r:embed="rId60"/>
                    <a:stretch>
                      <a:fillRect/>
                    </a:stretch>
                  </p:blipFill>
                  <p:spPr>
                    <a:xfrm>
                      <a:off x="4954346" y="948091"/>
                      <a:ext cx="259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86966BEE-12EE-5F4E-BD70-A36FC42C9E30}"/>
                        </a:ext>
                      </a:extLst>
                    </p14:cNvPr>
                    <p14:cNvContentPartPr/>
                    <p14:nvPr/>
                  </p14:nvContentPartPr>
                  <p14:xfrm>
                    <a:off x="5434586" y="945571"/>
                    <a:ext cx="111240" cy="106920"/>
                  </p14:xfrm>
                </p:contentPart>
              </mc:Choice>
              <mc:Fallback xmlns="">
                <p:pic>
                  <p:nvPicPr>
                    <p:cNvPr id="113" name="Ink 112">
                      <a:extLst>
                        <a:ext uri="{FF2B5EF4-FFF2-40B4-BE49-F238E27FC236}">
                          <a16:creationId xmlns:a16="http://schemas.microsoft.com/office/drawing/2014/main" id="{599D3AC8-D869-6544-8ADB-3E898736BBF8}"/>
                        </a:ext>
                      </a:extLst>
                    </p:cNvPr>
                    <p:cNvPicPr/>
                    <p:nvPr/>
                  </p:nvPicPr>
                  <p:blipFill>
                    <a:blip r:embed="rId62"/>
                    <a:stretch>
                      <a:fillRect/>
                    </a:stretch>
                  </p:blipFill>
                  <p:spPr>
                    <a:xfrm>
                      <a:off x="5425586" y="936571"/>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F4E160A9-58A4-AD4E-A3B3-B5C1473B1C63}"/>
                        </a:ext>
                      </a:extLst>
                    </p14:cNvPr>
                    <p14:cNvContentPartPr/>
                    <p14:nvPr/>
                  </p14:nvContentPartPr>
                  <p14:xfrm>
                    <a:off x="5619266" y="709411"/>
                    <a:ext cx="12960" cy="276120"/>
                  </p14:xfrm>
                </p:contentPart>
              </mc:Choice>
              <mc:Fallback xmlns="">
                <p:pic>
                  <p:nvPicPr>
                    <p:cNvPr id="114" name="Ink 113">
                      <a:extLst>
                        <a:ext uri="{FF2B5EF4-FFF2-40B4-BE49-F238E27FC236}">
                          <a16:creationId xmlns:a16="http://schemas.microsoft.com/office/drawing/2014/main" id="{A982C466-EA8E-E84F-810C-B37857B15BF0}"/>
                        </a:ext>
                      </a:extLst>
                    </p:cNvPr>
                    <p:cNvPicPr/>
                    <p:nvPr/>
                  </p:nvPicPr>
                  <p:blipFill>
                    <a:blip r:embed="rId64"/>
                    <a:stretch>
                      <a:fillRect/>
                    </a:stretch>
                  </p:blipFill>
                  <p:spPr>
                    <a:xfrm>
                      <a:off x="5610266" y="700771"/>
                      <a:ext cx="30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64069C41-ECDE-674A-B2E1-3304D68EC709}"/>
                        </a:ext>
                      </a:extLst>
                    </p14:cNvPr>
                    <p14:cNvContentPartPr/>
                    <p14:nvPr/>
                  </p14:nvContentPartPr>
                  <p14:xfrm>
                    <a:off x="5121386" y="332131"/>
                    <a:ext cx="591120" cy="159120"/>
                  </p14:xfrm>
                </p:contentPart>
              </mc:Choice>
              <mc:Fallback xmlns="">
                <p:pic>
                  <p:nvPicPr>
                    <p:cNvPr id="115" name="Ink 114">
                      <a:extLst>
                        <a:ext uri="{FF2B5EF4-FFF2-40B4-BE49-F238E27FC236}">
                          <a16:creationId xmlns:a16="http://schemas.microsoft.com/office/drawing/2014/main" id="{6FD440BB-42BF-CB44-9D55-6242E9569E8B}"/>
                        </a:ext>
                      </a:extLst>
                    </p:cNvPr>
                    <p:cNvPicPr/>
                    <p:nvPr/>
                  </p:nvPicPr>
                  <p:blipFill>
                    <a:blip r:embed="rId66"/>
                    <a:stretch>
                      <a:fillRect/>
                    </a:stretch>
                  </p:blipFill>
                  <p:spPr>
                    <a:xfrm>
                      <a:off x="5112386" y="323491"/>
                      <a:ext cx="608760" cy="176760"/>
                    </a:xfrm>
                    <a:prstGeom prst="rect">
                      <a:avLst/>
                    </a:prstGeom>
                  </p:spPr>
                </p:pic>
              </mc:Fallback>
            </mc:AlternateContent>
          </p:grpSp>
        </p:grpSp>
      </p:grpSp>
    </p:spTree>
    <p:extLst>
      <p:ext uri="{BB962C8B-B14F-4D97-AF65-F5344CB8AC3E}">
        <p14:creationId xmlns:p14="http://schemas.microsoft.com/office/powerpoint/2010/main" val="15700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AI Lead at KORE Geosystems,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372" y="312425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31902"/>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15901</TotalTime>
  <Words>4529</Words>
  <Application>Microsoft Macintosh PowerPoint</Application>
  <PresentationFormat>Widescreen</PresentationFormat>
  <Paragraphs>488</Paragraphs>
  <Slides>55</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Courier New</vt:lpstr>
      <vt:lpstr>Segoe UI</vt:lpstr>
      <vt:lpstr>Wingdings</vt:lpstr>
      <vt:lpstr>APS106_PPTX_Theme</vt:lpstr>
      <vt:lpstr>introduction.</vt:lpstr>
      <vt:lpstr>This Week’s Content</vt:lpstr>
      <vt:lpstr>Teaching Team</vt:lpstr>
      <vt:lpstr>Ben</vt:lpstr>
      <vt:lpstr>Projects for children with autism spectrum disorder</vt:lpstr>
      <vt:lpstr>Good Vibes  A wheelchair vibration measurement tool</vt:lpstr>
      <vt:lpstr>PowerPoint Presentation</vt:lpstr>
      <vt:lpstr>More about Ben…</vt:lpstr>
      <vt:lpstr>Seb</vt:lpstr>
      <vt:lpstr>AI 4 Mining</vt:lpstr>
      <vt:lpstr>AI 4 Mining</vt:lpstr>
      <vt:lpstr>AI 4 Mining</vt:lpstr>
      <vt:lpstr>AI 4 Mining</vt:lpstr>
      <vt:lpstr>AI 4 Healthcare</vt:lpstr>
      <vt:lpstr>Seb</vt:lpstr>
      <vt:lpstr>Katia</vt:lpstr>
      <vt:lpstr>Joseph</vt:lpstr>
      <vt:lpstr>In Person (hopefully )</vt:lpstr>
      <vt:lpstr>In Person (hopefully )</vt:lpstr>
      <vt:lpstr>Online</vt:lpstr>
      <vt:lpstr>Course Information</vt:lpstr>
      <vt:lpstr>Grading</vt:lpstr>
      <vt:lpstr>Lecture Schedule</vt:lpstr>
      <vt:lpstr>Tutorial Schedule</vt:lpstr>
      <vt:lpstr>Lab Schedule</vt:lpstr>
      <vt:lpstr>Tips for Success</vt:lpstr>
      <vt:lpstr>What is this course all about?</vt:lpstr>
      <vt:lpstr>Why Programming?</vt:lpstr>
      <vt:lpstr>Why Programming?</vt:lpstr>
      <vt:lpstr>What is Programming?</vt:lpstr>
      <vt:lpstr>PowerPoint Presentation</vt:lpstr>
      <vt:lpstr>Why Python?</vt:lpstr>
      <vt:lpstr>Why Python?</vt:lpstr>
      <vt:lpstr>Why Python?</vt:lpstr>
      <vt:lpstr>Why Python?</vt:lpstr>
      <vt:lpstr>Why Python?</vt:lpstr>
      <vt:lpstr>Why Python?</vt:lpstr>
      <vt:lpstr>Why Python?</vt:lpstr>
      <vt:lpstr>Why Engineers?</vt:lpstr>
      <vt:lpstr>Mechanical Engineers</vt:lpstr>
      <vt:lpstr>Materials Engineers</vt:lpstr>
      <vt:lpstr>Civil Engineers</vt:lpstr>
      <vt:lpstr>Chemical Engineers</vt:lpstr>
      <vt:lpstr>Mineral Engineers</vt:lpstr>
      <vt:lpstr>Why Engineers?</vt:lpstr>
      <vt:lpstr>Why Engineers?</vt:lpstr>
      <vt:lpstr>Mechanical Engineers</vt:lpstr>
      <vt:lpstr>Materials Engineers</vt:lpstr>
      <vt:lpstr>Civil Engineers</vt:lpstr>
      <vt:lpstr>Chemical Engineers</vt:lpstr>
      <vt:lpstr>Sci-fi Inspiration</vt:lpstr>
      <vt:lpstr>Mineral Engineers</vt:lpstr>
      <vt:lpstr>Programming Skills Are In Demand</vt:lpstr>
      <vt:lpstr>One of the reasons for choosing Engineering!</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133</cp:revision>
  <dcterms:created xsi:type="dcterms:W3CDTF">2021-11-03T00:49:37Z</dcterms:created>
  <dcterms:modified xsi:type="dcterms:W3CDTF">2022-01-11T19:37:05Z</dcterms:modified>
</cp:coreProperties>
</file>